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17"/>
  </p:notesMasterIdLst>
  <p:sldIdLst>
    <p:sldId id="342" r:id="rId2"/>
    <p:sldId id="325" r:id="rId3"/>
    <p:sldId id="326" r:id="rId4"/>
    <p:sldId id="321" r:id="rId5"/>
    <p:sldId id="292" r:id="rId6"/>
    <p:sldId id="341" r:id="rId7"/>
    <p:sldId id="327" r:id="rId8"/>
    <p:sldId id="304" r:id="rId9"/>
    <p:sldId id="328" r:id="rId10"/>
    <p:sldId id="323" r:id="rId11"/>
    <p:sldId id="324" r:id="rId12"/>
    <p:sldId id="347" r:id="rId13"/>
    <p:sldId id="332" r:id="rId14"/>
    <p:sldId id="334" r:id="rId15"/>
    <p:sldId id="338" r:id="rId16"/>
  </p:sldIdLst>
  <p:sldSz cx="9144000" cy="5143500" type="screen16x9"/>
  <p:notesSz cx="6858000" cy="9144000"/>
  <p:embeddedFontLst>
    <p:embeddedFont>
      <p:font typeface="方正正黑简体" panose="02010600030101010101" charset="-122"/>
      <p:regular r:id="rId18"/>
    </p:embeddedFont>
    <p:embeddedFont>
      <p:font typeface="方正正纤黑简体" panose="02010600030101010101" charset="-122"/>
      <p:regular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Segoe UI Semilight" panose="020B0402040204020203" pitchFamily="34" charset="0"/>
      <p:regular r:id="rId24"/>
      <p:italic r:id="rId25"/>
    </p:embeddedFont>
    <p:embeddedFont>
      <p:font typeface="微软雅黑" panose="020B0503020204020204" pitchFamily="34" charset="-122"/>
      <p:regular r:id="rId26"/>
      <p:bold r:id="rId27"/>
    </p:embeddedFont>
  </p:embeddedFontLst>
  <p:custDataLst>
    <p:tags r:id="rId28"/>
  </p:custDataLst>
  <p:defaultTextStyle>
    <a:defPPr>
      <a:defRPr lang="zh-CN"/>
    </a:defPPr>
    <a:lvl1pPr algn="l" defTabSz="685800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方正正黑简体" pitchFamily="2" charset="-122"/>
        <a:ea typeface="方正正黑简体" pitchFamily="2" charset="-122"/>
        <a:cs typeface="+mn-cs"/>
      </a:defRPr>
    </a:lvl1pPr>
    <a:lvl2pPr marL="342900" indent="114300" algn="l" defTabSz="685800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方正正黑简体" pitchFamily="2" charset="-122"/>
        <a:ea typeface="方正正黑简体" pitchFamily="2" charset="-122"/>
        <a:cs typeface="+mn-cs"/>
      </a:defRPr>
    </a:lvl2pPr>
    <a:lvl3pPr marL="685800" indent="228600" algn="l" defTabSz="685800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方正正黑简体" pitchFamily="2" charset="-122"/>
        <a:ea typeface="方正正黑简体" pitchFamily="2" charset="-122"/>
        <a:cs typeface="+mn-cs"/>
      </a:defRPr>
    </a:lvl3pPr>
    <a:lvl4pPr marL="1028700" indent="342900" algn="l" defTabSz="685800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方正正黑简体" pitchFamily="2" charset="-122"/>
        <a:ea typeface="方正正黑简体" pitchFamily="2" charset="-122"/>
        <a:cs typeface="+mn-cs"/>
      </a:defRPr>
    </a:lvl4pPr>
    <a:lvl5pPr marL="1371600" indent="457200" algn="l" defTabSz="685800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方正正黑简体" pitchFamily="2" charset="-122"/>
        <a:ea typeface="方正正黑简体" pitchFamily="2" charset="-122"/>
        <a:cs typeface="+mn-cs"/>
      </a:defRPr>
    </a:lvl5pPr>
    <a:lvl6pPr marL="2286000" algn="l" defTabSz="914400" rtl="0" eaLnBrk="1" latinLnBrk="0" hangingPunct="1">
      <a:defRPr sz="1300" kern="1200">
        <a:solidFill>
          <a:schemeClr val="tx1"/>
        </a:solidFill>
        <a:latin typeface="方正正黑简体" pitchFamily="2" charset="-122"/>
        <a:ea typeface="方正正黑简体" pitchFamily="2" charset="-122"/>
        <a:cs typeface="+mn-cs"/>
      </a:defRPr>
    </a:lvl6pPr>
    <a:lvl7pPr marL="2743200" algn="l" defTabSz="914400" rtl="0" eaLnBrk="1" latinLnBrk="0" hangingPunct="1">
      <a:defRPr sz="1300" kern="1200">
        <a:solidFill>
          <a:schemeClr val="tx1"/>
        </a:solidFill>
        <a:latin typeface="方正正黑简体" pitchFamily="2" charset="-122"/>
        <a:ea typeface="方正正黑简体" pitchFamily="2" charset="-122"/>
        <a:cs typeface="+mn-cs"/>
      </a:defRPr>
    </a:lvl7pPr>
    <a:lvl8pPr marL="3200400" algn="l" defTabSz="914400" rtl="0" eaLnBrk="1" latinLnBrk="0" hangingPunct="1">
      <a:defRPr sz="1300" kern="1200">
        <a:solidFill>
          <a:schemeClr val="tx1"/>
        </a:solidFill>
        <a:latin typeface="方正正黑简体" pitchFamily="2" charset="-122"/>
        <a:ea typeface="方正正黑简体" pitchFamily="2" charset="-122"/>
        <a:cs typeface="+mn-cs"/>
      </a:defRPr>
    </a:lvl8pPr>
    <a:lvl9pPr marL="3657600" algn="l" defTabSz="914400" rtl="0" eaLnBrk="1" latinLnBrk="0" hangingPunct="1">
      <a:defRPr sz="1300" kern="1200">
        <a:solidFill>
          <a:schemeClr val="tx1"/>
        </a:solidFill>
        <a:latin typeface="方正正黑简体" pitchFamily="2" charset="-122"/>
        <a:ea typeface="方正正黑简体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142" d="100"/>
          <a:sy n="142" d="100"/>
        </p:scale>
        <p:origin x="696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6" d="100"/>
        <a:sy n="12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3AA59AC-FBBD-4A68-A9B9-CBDBCB410C69}" type="doc">
      <dgm:prSet loTypeId="urn:microsoft.com/office/officeart/2008/layout/HorizontalMultiLevelHierarchy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78FF0037-79C6-4647-9334-12B964363AEE}">
      <dgm:prSet phldrT="[文本]"/>
      <dgm:spPr/>
      <dgm:t>
        <a:bodyPr/>
        <a:lstStyle/>
        <a:p>
          <a:r>
            <a:rPr lang="en-US" altLang="zh-CN" dirty="0"/>
            <a:t>Vertex</a:t>
          </a:r>
          <a:endParaRPr lang="zh-CN" altLang="en-US" dirty="0"/>
        </a:p>
      </dgm:t>
    </dgm:pt>
    <dgm:pt modelId="{AE8F2A41-79EF-4984-B7D5-1DACBB451C39}" type="parTrans" cxnId="{CEE3F25D-189E-4FE2-9B1E-D3C419E2636F}">
      <dgm:prSet/>
      <dgm:spPr/>
      <dgm:t>
        <a:bodyPr/>
        <a:lstStyle/>
        <a:p>
          <a:endParaRPr lang="zh-CN" altLang="en-US"/>
        </a:p>
      </dgm:t>
    </dgm:pt>
    <dgm:pt modelId="{6CEF602A-E3AE-4E0D-A7DB-97F839AC9CCE}" type="sibTrans" cxnId="{CEE3F25D-189E-4FE2-9B1E-D3C419E2636F}">
      <dgm:prSet/>
      <dgm:spPr/>
      <dgm:t>
        <a:bodyPr/>
        <a:lstStyle/>
        <a:p>
          <a:endParaRPr lang="zh-CN" altLang="en-US"/>
        </a:p>
      </dgm:t>
    </dgm:pt>
    <dgm:pt modelId="{A7D2BD68-43FB-4491-82C2-9CD72B47C7A7}">
      <dgm:prSet phldrT="[文本]"/>
      <dgm:spPr/>
      <dgm:t>
        <a:bodyPr/>
        <a:lstStyle/>
        <a:p>
          <a:r>
            <a:rPr lang="en-US" altLang="zh-CN" dirty="0"/>
            <a:t>N1</a:t>
          </a:r>
          <a:endParaRPr lang="zh-CN" altLang="en-US" dirty="0"/>
        </a:p>
      </dgm:t>
    </dgm:pt>
    <dgm:pt modelId="{61E88CAD-5BE0-4FB7-A77F-99A4C3224654}" type="parTrans" cxnId="{CB401233-E985-47DC-857D-5D7A29D03DB3}">
      <dgm:prSet/>
      <dgm:spPr/>
      <dgm:t>
        <a:bodyPr/>
        <a:lstStyle/>
        <a:p>
          <a:endParaRPr lang="zh-CN" altLang="en-US"/>
        </a:p>
      </dgm:t>
    </dgm:pt>
    <dgm:pt modelId="{1B223A77-746E-4A9C-9A57-5037FAF2DF22}" type="sibTrans" cxnId="{CB401233-E985-47DC-857D-5D7A29D03DB3}">
      <dgm:prSet/>
      <dgm:spPr/>
      <dgm:t>
        <a:bodyPr/>
        <a:lstStyle/>
        <a:p>
          <a:endParaRPr lang="zh-CN" altLang="en-US"/>
        </a:p>
      </dgm:t>
    </dgm:pt>
    <dgm:pt modelId="{060E5145-8B6F-46CB-A24D-8BB33A7F661E}">
      <dgm:prSet phldrT="[文本]"/>
      <dgm:spPr/>
      <dgm:t>
        <a:bodyPr/>
        <a:lstStyle/>
        <a:p>
          <a:r>
            <a:rPr lang="en-US" altLang="zh-CN" dirty="0"/>
            <a:t>N2</a:t>
          </a:r>
          <a:endParaRPr lang="zh-CN" altLang="en-US" dirty="0"/>
        </a:p>
      </dgm:t>
    </dgm:pt>
    <dgm:pt modelId="{0850A873-A791-4C80-ADC9-22D1288AC61C}" type="parTrans" cxnId="{2B6C0A60-21D0-455B-8964-7DCF7E2F9662}">
      <dgm:prSet/>
      <dgm:spPr/>
      <dgm:t>
        <a:bodyPr/>
        <a:lstStyle/>
        <a:p>
          <a:endParaRPr lang="zh-CN" altLang="en-US"/>
        </a:p>
      </dgm:t>
    </dgm:pt>
    <dgm:pt modelId="{E73B5146-64AC-4248-B960-2C66AEBEF2BF}" type="sibTrans" cxnId="{2B6C0A60-21D0-455B-8964-7DCF7E2F9662}">
      <dgm:prSet/>
      <dgm:spPr/>
      <dgm:t>
        <a:bodyPr/>
        <a:lstStyle/>
        <a:p>
          <a:endParaRPr lang="zh-CN" altLang="en-US"/>
        </a:p>
      </dgm:t>
    </dgm:pt>
    <dgm:pt modelId="{F1796F55-7CBF-4EF4-9E6B-25D28A56C2AF}">
      <dgm:prSet phldrT="[文本]"/>
      <dgm:spPr/>
      <dgm:t>
        <a:bodyPr/>
        <a:lstStyle/>
        <a:p>
          <a:r>
            <a:rPr lang="en-US" altLang="zh-CN" dirty="0"/>
            <a:t>N3</a:t>
          </a:r>
          <a:endParaRPr lang="zh-CN" altLang="en-US" dirty="0"/>
        </a:p>
      </dgm:t>
    </dgm:pt>
    <dgm:pt modelId="{1247A318-10C1-4AFA-A77B-166E608A65E7}" type="parTrans" cxnId="{BAA2F9B9-291C-4429-BD10-A0BA062DDC10}">
      <dgm:prSet/>
      <dgm:spPr/>
      <dgm:t>
        <a:bodyPr/>
        <a:lstStyle/>
        <a:p>
          <a:endParaRPr lang="zh-CN" altLang="en-US"/>
        </a:p>
      </dgm:t>
    </dgm:pt>
    <dgm:pt modelId="{7826F476-0708-4C6C-BEDD-FD574BE7AF9D}" type="sibTrans" cxnId="{BAA2F9B9-291C-4429-BD10-A0BA062DDC10}">
      <dgm:prSet/>
      <dgm:spPr/>
      <dgm:t>
        <a:bodyPr/>
        <a:lstStyle/>
        <a:p>
          <a:endParaRPr lang="zh-CN" altLang="en-US"/>
        </a:p>
      </dgm:t>
    </dgm:pt>
    <dgm:pt modelId="{AE7ED619-15EB-454A-B0F0-D4E08C51B0BA}" type="pres">
      <dgm:prSet presAssocID="{13AA59AC-FBBD-4A68-A9B9-CBDBCB410C69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76EE27AD-9E37-447D-B973-686322DCABB0}" type="pres">
      <dgm:prSet presAssocID="{78FF0037-79C6-4647-9334-12B964363AEE}" presName="root1" presStyleCnt="0"/>
      <dgm:spPr/>
    </dgm:pt>
    <dgm:pt modelId="{E468D654-F52D-4910-B553-89E09C1BD644}" type="pres">
      <dgm:prSet presAssocID="{78FF0037-79C6-4647-9334-12B964363AEE}" presName="LevelOneTextNode" presStyleLbl="node0" presStyleIdx="0" presStyleCnt="1" custAng="5400000" custScaleY="41409">
        <dgm:presLayoutVars>
          <dgm:chPref val="3"/>
        </dgm:presLayoutVars>
      </dgm:prSet>
      <dgm:spPr/>
    </dgm:pt>
    <dgm:pt modelId="{0D27B9DE-9280-46B7-8D3F-F961BEC235C4}" type="pres">
      <dgm:prSet presAssocID="{78FF0037-79C6-4647-9334-12B964363AEE}" presName="level2hierChild" presStyleCnt="0"/>
      <dgm:spPr/>
    </dgm:pt>
    <dgm:pt modelId="{858B7D7D-4646-4DB1-9715-E27867DF93B9}" type="pres">
      <dgm:prSet presAssocID="{61E88CAD-5BE0-4FB7-A77F-99A4C3224654}" presName="conn2-1" presStyleLbl="parChTrans1D2" presStyleIdx="0" presStyleCnt="3"/>
      <dgm:spPr/>
    </dgm:pt>
    <dgm:pt modelId="{ABD6AD41-D382-4C04-A420-87CCD408A629}" type="pres">
      <dgm:prSet presAssocID="{61E88CAD-5BE0-4FB7-A77F-99A4C3224654}" presName="connTx" presStyleLbl="parChTrans1D2" presStyleIdx="0" presStyleCnt="3"/>
      <dgm:spPr/>
    </dgm:pt>
    <dgm:pt modelId="{BD5DA846-EB27-47E4-82C2-7E9EBAD1AD70}" type="pres">
      <dgm:prSet presAssocID="{A7D2BD68-43FB-4491-82C2-9CD72B47C7A7}" presName="root2" presStyleCnt="0"/>
      <dgm:spPr/>
    </dgm:pt>
    <dgm:pt modelId="{CAF4F72C-A45D-48E8-ACF2-ECA8FF7B4F80}" type="pres">
      <dgm:prSet presAssocID="{A7D2BD68-43FB-4491-82C2-9CD72B47C7A7}" presName="LevelTwoTextNode" presStyleLbl="node2" presStyleIdx="0" presStyleCnt="3">
        <dgm:presLayoutVars>
          <dgm:chPref val="3"/>
        </dgm:presLayoutVars>
      </dgm:prSet>
      <dgm:spPr/>
    </dgm:pt>
    <dgm:pt modelId="{FA85FEB7-B8C7-4310-B50E-019B38E3AD19}" type="pres">
      <dgm:prSet presAssocID="{A7D2BD68-43FB-4491-82C2-9CD72B47C7A7}" presName="level3hierChild" presStyleCnt="0"/>
      <dgm:spPr/>
    </dgm:pt>
    <dgm:pt modelId="{62E3D66A-AE98-47B3-9384-D9E7AD490D0A}" type="pres">
      <dgm:prSet presAssocID="{0850A873-A791-4C80-ADC9-22D1288AC61C}" presName="conn2-1" presStyleLbl="parChTrans1D2" presStyleIdx="1" presStyleCnt="3"/>
      <dgm:spPr/>
    </dgm:pt>
    <dgm:pt modelId="{4B5999FC-F11D-4E1E-B394-DECA20D697A4}" type="pres">
      <dgm:prSet presAssocID="{0850A873-A791-4C80-ADC9-22D1288AC61C}" presName="connTx" presStyleLbl="parChTrans1D2" presStyleIdx="1" presStyleCnt="3"/>
      <dgm:spPr/>
    </dgm:pt>
    <dgm:pt modelId="{FAFB8C43-7608-4F51-94DC-EC7BD596214C}" type="pres">
      <dgm:prSet presAssocID="{060E5145-8B6F-46CB-A24D-8BB33A7F661E}" presName="root2" presStyleCnt="0"/>
      <dgm:spPr/>
    </dgm:pt>
    <dgm:pt modelId="{5E4CCDA8-CF9E-4D28-A418-C808B489DA98}" type="pres">
      <dgm:prSet presAssocID="{060E5145-8B6F-46CB-A24D-8BB33A7F661E}" presName="LevelTwoTextNode" presStyleLbl="node2" presStyleIdx="1" presStyleCnt="3">
        <dgm:presLayoutVars>
          <dgm:chPref val="3"/>
        </dgm:presLayoutVars>
      </dgm:prSet>
      <dgm:spPr/>
    </dgm:pt>
    <dgm:pt modelId="{6046DCD7-C2E0-41C1-BB5C-9C96591D7E14}" type="pres">
      <dgm:prSet presAssocID="{060E5145-8B6F-46CB-A24D-8BB33A7F661E}" presName="level3hierChild" presStyleCnt="0"/>
      <dgm:spPr/>
    </dgm:pt>
    <dgm:pt modelId="{2FE8E9CD-E857-4ED9-9392-2ABFE2AC9A81}" type="pres">
      <dgm:prSet presAssocID="{1247A318-10C1-4AFA-A77B-166E608A65E7}" presName="conn2-1" presStyleLbl="parChTrans1D2" presStyleIdx="2" presStyleCnt="3"/>
      <dgm:spPr/>
    </dgm:pt>
    <dgm:pt modelId="{DF88E4C3-93F9-4671-8F56-D15C0D1D8C6E}" type="pres">
      <dgm:prSet presAssocID="{1247A318-10C1-4AFA-A77B-166E608A65E7}" presName="connTx" presStyleLbl="parChTrans1D2" presStyleIdx="2" presStyleCnt="3"/>
      <dgm:spPr/>
    </dgm:pt>
    <dgm:pt modelId="{F27AD9F9-3B94-4EF9-8D4F-7E43967FF8CB}" type="pres">
      <dgm:prSet presAssocID="{F1796F55-7CBF-4EF4-9E6B-25D28A56C2AF}" presName="root2" presStyleCnt="0"/>
      <dgm:spPr/>
    </dgm:pt>
    <dgm:pt modelId="{27EC5A52-B677-442A-8FB2-CEC991778CC6}" type="pres">
      <dgm:prSet presAssocID="{F1796F55-7CBF-4EF4-9E6B-25D28A56C2AF}" presName="LevelTwoTextNode" presStyleLbl="node2" presStyleIdx="2" presStyleCnt="3">
        <dgm:presLayoutVars>
          <dgm:chPref val="3"/>
        </dgm:presLayoutVars>
      </dgm:prSet>
      <dgm:spPr/>
    </dgm:pt>
    <dgm:pt modelId="{FC701620-F1EB-4A81-B19C-029D8E93CDD5}" type="pres">
      <dgm:prSet presAssocID="{F1796F55-7CBF-4EF4-9E6B-25D28A56C2AF}" presName="level3hierChild" presStyleCnt="0"/>
      <dgm:spPr/>
    </dgm:pt>
  </dgm:ptLst>
  <dgm:cxnLst>
    <dgm:cxn modelId="{6EBFC017-8A1F-48D1-AE23-E3C6977E5420}" type="presOf" srcId="{1247A318-10C1-4AFA-A77B-166E608A65E7}" destId="{2FE8E9CD-E857-4ED9-9392-2ABFE2AC9A81}" srcOrd="0" destOrd="0" presId="urn:microsoft.com/office/officeart/2008/layout/HorizontalMultiLevelHierarchy"/>
    <dgm:cxn modelId="{5FEC641A-52B1-4408-A33D-40356AA87B03}" type="presOf" srcId="{61E88CAD-5BE0-4FB7-A77F-99A4C3224654}" destId="{858B7D7D-4646-4DB1-9715-E27867DF93B9}" srcOrd="0" destOrd="0" presId="urn:microsoft.com/office/officeart/2008/layout/HorizontalMultiLevelHierarchy"/>
    <dgm:cxn modelId="{EC941926-8B0D-4ABC-B50C-890C0538274A}" type="presOf" srcId="{78FF0037-79C6-4647-9334-12B964363AEE}" destId="{E468D654-F52D-4910-B553-89E09C1BD644}" srcOrd="0" destOrd="0" presId="urn:microsoft.com/office/officeart/2008/layout/HorizontalMultiLevelHierarchy"/>
    <dgm:cxn modelId="{CB401233-E985-47DC-857D-5D7A29D03DB3}" srcId="{78FF0037-79C6-4647-9334-12B964363AEE}" destId="{A7D2BD68-43FB-4491-82C2-9CD72B47C7A7}" srcOrd="0" destOrd="0" parTransId="{61E88CAD-5BE0-4FB7-A77F-99A4C3224654}" sibTransId="{1B223A77-746E-4A9C-9A57-5037FAF2DF22}"/>
    <dgm:cxn modelId="{131C793E-BEBF-48FF-9EED-D6FB2A7E7168}" type="presOf" srcId="{A7D2BD68-43FB-4491-82C2-9CD72B47C7A7}" destId="{CAF4F72C-A45D-48E8-ACF2-ECA8FF7B4F80}" srcOrd="0" destOrd="0" presId="urn:microsoft.com/office/officeart/2008/layout/HorizontalMultiLevelHierarchy"/>
    <dgm:cxn modelId="{CEE3F25D-189E-4FE2-9B1E-D3C419E2636F}" srcId="{13AA59AC-FBBD-4A68-A9B9-CBDBCB410C69}" destId="{78FF0037-79C6-4647-9334-12B964363AEE}" srcOrd="0" destOrd="0" parTransId="{AE8F2A41-79EF-4984-B7D5-1DACBB451C39}" sibTransId="{6CEF602A-E3AE-4E0D-A7DB-97F839AC9CCE}"/>
    <dgm:cxn modelId="{2B6C0A60-21D0-455B-8964-7DCF7E2F9662}" srcId="{78FF0037-79C6-4647-9334-12B964363AEE}" destId="{060E5145-8B6F-46CB-A24D-8BB33A7F661E}" srcOrd="1" destOrd="0" parTransId="{0850A873-A791-4C80-ADC9-22D1288AC61C}" sibTransId="{E73B5146-64AC-4248-B960-2C66AEBEF2BF}"/>
    <dgm:cxn modelId="{B2D1BA69-04C4-407A-AD97-71476B549151}" type="presOf" srcId="{1247A318-10C1-4AFA-A77B-166E608A65E7}" destId="{DF88E4C3-93F9-4671-8F56-D15C0D1D8C6E}" srcOrd="1" destOrd="0" presId="urn:microsoft.com/office/officeart/2008/layout/HorizontalMultiLevelHierarchy"/>
    <dgm:cxn modelId="{110B7558-1D65-4E0A-8B15-1CA4F26B8788}" type="presOf" srcId="{060E5145-8B6F-46CB-A24D-8BB33A7F661E}" destId="{5E4CCDA8-CF9E-4D28-A418-C808B489DA98}" srcOrd="0" destOrd="0" presId="urn:microsoft.com/office/officeart/2008/layout/HorizontalMultiLevelHierarchy"/>
    <dgm:cxn modelId="{D45481B5-AB3B-4694-AC72-EB8E288457AF}" type="presOf" srcId="{13AA59AC-FBBD-4A68-A9B9-CBDBCB410C69}" destId="{AE7ED619-15EB-454A-B0F0-D4E08C51B0BA}" srcOrd="0" destOrd="0" presId="urn:microsoft.com/office/officeart/2008/layout/HorizontalMultiLevelHierarchy"/>
    <dgm:cxn modelId="{BAA2F9B9-291C-4429-BD10-A0BA062DDC10}" srcId="{78FF0037-79C6-4647-9334-12B964363AEE}" destId="{F1796F55-7CBF-4EF4-9E6B-25D28A56C2AF}" srcOrd="2" destOrd="0" parTransId="{1247A318-10C1-4AFA-A77B-166E608A65E7}" sibTransId="{7826F476-0708-4C6C-BEDD-FD574BE7AF9D}"/>
    <dgm:cxn modelId="{50A624BC-3606-4C09-97F6-2BD208BEC5E9}" type="presOf" srcId="{0850A873-A791-4C80-ADC9-22D1288AC61C}" destId="{4B5999FC-F11D-4E1E-B394-DECA20D697A4}" srcOrd="1" destOrd="0" presId="urn:microsoft.com/office/officeart/2008/layout/HorizontalMultiLevelHierarchy"/>
    <dgm:cxn modelId="{A4A16FCA-FE8E-4CC0-BE42-B367A9EC378F}" type="presOf" srcId="{F1796F55-7CBF-4EF4-9E6B-25D28A56C2AF}" destId="{27EC5A52-B677-442A-8FB2-CEC991778CC6}" srcOrd="0" destOrd="0" presId="urn:microsoft.com/office/officeart/2008/layout/HorizontalMultiLevelHierarchy"/>
    <dgm:cxn modelId="{A10F7FD2-FB1B-4808-A856-E9F921312ECF}" type="presOf" srcId="{61E88CAD-5BE0-4FB7-A77F-99A4C3224654}" destId="{ABD6AD41-D382-4C04-A420-87CCD408A629}" srcOrd="1" destOrd="0" presId="urn:microsoft.com/office/officeart/2008/layout/HorizontalMultiLevelHierarchy"/>
    <dgm:cxn modelId="{C4D9BBE7-D7D1-4638-8E61-908A1F485786}" type="presOf" srcId="{0850A873-A791-4C80-ADC9-22D1288AC61C}" destId="{62E3D66A-AE98-47B3-9384-D9E7AD490D0A}" srcOrd="0" destOrd="0" presId="urn:microsoft.com/office/officeart/2008/layout/HorizontalMultiLevelHierarchy"/>
    <dgm:cxn modelId="{6E1C81EE-BF00-4ACA-B18E-C4F5FACE6514}" type="presParOf" srcId="{AE7ED619-15EB-454A-B0F0-D4E08C51B0BA}" destId="{76EE27AD-9E37-447D-B973-686322DCABB0}" srcOrd="0" destOrd="0" presId="urn:microsoft.com/office/officeart/2008/layout/HorizontalMultiLevelHierarchy"/>
    <dgm:cxn modelId="{1E5CD935-A6F6-4B4E-89C5-06D34FE816A8}" type="presParOf" srcId="{76EE27AD-9E37-447D-B973-686322DCABB0}" destId="{E468D654-F52D-4910-B553-89E09C1BD644}" srcOrd="0" destOrd="0" presId="urn:microsoft.com/office/officeart/2008/layout/HorizontalMultiLevelHierarchy"/>
    <dgm:cxn modelId="{CC745211-7730-4B3D-BD46-AC5E0108EC0A}" type="presParOf" srcId="{76EE27AD-9E37-447D-B973-686322DCABB0}" destId="{0D27B9DE-9280-46B7-8D3F-F961BEC235C4}" srcOrd="1" destOrd="0" presId="urn:microsoft.com/office/officeart/2008/layout/HorizontalMultiLevelHierarchy"/>
    <dgm:cxn modelId="{553627F1-555B-4898-B5FA-044276336D9C}" type="presParOf" srcId="{0D27B9DE-9280-46B7-8D3F-F961BEC235C4}" destId="{858B7D7D-4646-4DB1-9715-E27867DF93B9}" srcOrd="0" destOrd="0" presId="urn:microsoft.com/office/officeart/2008/layout/HorizontalMultiLevelHierarchy"/>
    <dgm:cxn modelId="{BFBA291E-33C7-404C-9A48-94A68313E221}" type="presParOf" srcId="{858B7D7D-4646-4DB1-9715-E27867DF93B9}" destId="{ABD6AD41-D382-4C04-A420-87CCD408A629}" srcOrd="0" destOrd="0" presId="urn:microsoft.com/office/officeart/2008/layout/HorizontalMultiLevelHierarchy"/>
    <dgm:cxn modelId="{4A7B6E26-B504-4F64-BC11-CD4BB1B6540D}" type="presParOf" srcId="{0D27B9DE-9280-46B7-8D3F-F961BEC235C4}" destId="{BD5DA846-EB27-47E4-82C2-7E9EBAD1AD70}" srcOrd="1" destOrd="0" presId="urn:microsoft.com/office/officeart/2008/layout/HorizontalMultiLevelHierarchy"/>
    <dgm:cxn modelId="{6F838257-7BC9-474F-BFAE-D8219007CCEC}" type="presParOf" srcId="{BD5DA846-EB27-47E4-82C2-7E9EBAD1AD70}" destId="{CAF4F72C-A45D-48E8-ACF2-ECA8FF7B4F80}" srcOrd="0" destOrd="0" presId="urn:microsoft.com/office/officeart/2008/layout/HorizontalMultiLevelHierarchy"/>
    <dgm:cxn modelId="{27877599-E99E-4BE2-9DA0-57EB980649C6}" type="presParOf" srcId="{BD5DA846-EB27-47E4-82C2-7E9EBAD1AD70}" destId="{FA85FEB7-B8C7-4310-B50E-019B38E3AD19}" srcOrd="1" destOrd="0" presId="urn:microsoft.com/office/officeart/2008/layout/HorizontalMultiLevelHierarchy"/>
    <dgm:cxn modelId="{1B1E5521-0A0F-4C95-96F3-FD21A6B31A82}" type="presParOf" srcId="{0D27B9DE-9280-46B7-8D3F-F961BEC235C4}" destId="{62E3D66A-AE98-47B3-9384-D9E7AD490D0A}" srcOrd="2" destOrd="0" presId="urn:microsoft.com/office/officeart/2008/layout/HorizontalMultiLevelHierarchy"/>
    <dgm:cxn modelId="{D009CFA7-EB15-4BDC-B9B6-094BD846BD80}" type="presParOf" srcId="{62E3D66A-AE98-47B3-9384-D9E7AD490D0A}" destId="{4B5999FC-F11D-4E1E-B394-DECA20D697A4}" srcOrd="0" destOrd="0" presId="urn:microsoft.com/office/officeart/2008/layout/HorizontalMultiLevelHierarchy"/>
    <dgm:cxn modelId="{91FE4D47-EAB9-4237-B817-73FD6989E31C}" type="presParOf" srcId="{0D27B9DE-9280-46B7-8D3F-F961BEC235C4}" destId="{FAFB8C43-7608-4F51-94DC-EC7BD596214C}" srcOrd="3" destOrd="0" presId="urn:microsoft.com/office/officeart/2008/layout/HorizontalMultiLevelHierarchy"/>
    <dgm:cxn modelId="{60478F33-BDAB-4F85-9427-EA698F2EAD1D}" type="presParOf" srcId="{FAFB8C43-7608-4F51-94DC-EC7BD596214C}" destId="{5E4CCDA8-CF9E-4D28-A418-C808B489DA98}" srcOrd="0" destOrd="0" presId="urn:microsoft.com/office/officeart/2008/layout/HorizontalMultiLevelHierarchy"/>
    <dgm:cxn modelId="{BCF3DB39-1017-4414-BFA3-731A8598083D}" type="presParOf" srcId="{FAFB8C43-7608-4F51-94DC-EC7BD596214C}" destId="{6046DCD7-C2E0-41C1-BB5C-9C96591D7E14}" srcOrd="1" destOrd="0" presId="urn:microsoft.com/office/officeart/2008/layout/HorizontalMultiLevelHierarchy"/>
    <dgm:cxn modelId="{585BED69-D33D-4044-8B4B-B8779F2F8B46}" type="presParOf" srcId="{0D27B9DE-9280-46B7-8D3F-F961BEC235C4}" destId="{2FE8E9CD-E857-4ED9-9392-2ABFE2AC9A81}" srcOrd="4" destOrd="0" presId="urn:microsoft.com/office/officeart/2008/layout/HorizontalMultiLevelHierarchy"/>
    <dgm:cxn modelId="{865F2436-E1A5-47A2-B9C7-7BB8F13A1E4C}" type="presParOf" srcId="{2FE8E9CD-E857-4ED9-9392-2ABFE2AC9A81}" destId="{DF88E4C3-93F9-4671-8F56-D15C0D1D8C6E}" srcOrd="0" destOrd="0" presId="urn:microsoft.com/office/officeart/2008/layout/HorizontalMultiLevelHierarchy"/>
    <dgm:cxn modelId="{0F2018B4-ACDE-43E6-94D4-EB500B58F7E0}" type="presParOf" srcId="{0D27B9DE-9280-46B7-8D3F-F961BEC235C4}" destId="{F27AD9F9-3B94-4EF9-8D4F-7E43967FF8CB}" srcOrd="5" destOrd="0" presId="urn:microsoft.com/office/officeart/2008/layout/HorizontalMultiLevelHierarchy"/>
    <dgm:cxn modelId="{A6B098E2-66EA-43FF-B1BD-F186A8566818}" type="presParOf" srcId="{F27AD9F9-3B94-4EF9-8D4F-7E43967FF8CB}" destId="{27EC5A52-B677-442A-8FB2-CEC991778CC6}" srcOrd="0" destOrd="0" presId="urn:microsoft.com/office/officeart/2008/layout/HorizontalMultiLevelHierarchy"/>
    <dgm:cxn modelId="{A63C6C52-BBCB-4771-BBD7-46F63A671273}" type="presParOf" srcId="{F27AD9F9-3B94-4EF9-8D4F-7E43967FF8CB}" destId="{FC701620-F1EB-4A81-B19C-029D8E93CDD5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FE8E9CD-E857-4ED9-9392-2ABFE2AC9A81}">
      <dsp:nvSpPr>
        <dsp:cNvPr id="0" name=""/>
        <dsp:cNvSpPr/>
      </dsp:nvSpPr>
      <dsp:spPr>
        <a:xfrm>
          <a:off x="911725" y="831214"/>
          <a:ext cx="207205" cy="39482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03602" y="0"/>
              </a:lnTo>
              <a:lnTo>
                <a:pt x="103602" y="394826"/>
              </a:lnTo>
              <a:lnTo>
                <a:pt x="207205" y="39482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1004180" y="1017480"/>
        <a:ext cx="22294" cy="22294"/>
      </dsp:txXfrm>
    </dsp:sp>
    <dsp:sp modelId="{62E3D66A-AE98-47B3-9384-D9E7AD490D0A}">
      <dsp:nvSpPr>
        <dsp:cNvPr id="0" name=""/>
        <dsp:cNvSpPr/>
      </dsp:nvSpPr>
      <dsp:spPr>
        <a:xfrm>
          <a:off x="911725" y="785494"/>
          <a:ext cx="20720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07205" y="4572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1010147" y="826034"/>
        <a:ext cx="10360" cy="10360"/>
      </dsp:txXfrm>
    </dsp:sp>
    <dsp:sp modelId="{858B7D7D-4646-4DB1-9715-E27867DF93B9}">
      <dsp:nvSpPr>
        <dsp:cNvPr id="0" name=""/>
        <dsp:cNvSpPr/>
      </dsp:nvSpPr>
      <dsp:spPr>
        <a:xfrm>
          <a:off x="911725" y="436387"/>
          <a:ext cx="207205" cy="394826"/>
        </a:xfrm>
        <a:custGeom>
          <a:avLst/>
          <a:gdLst/>
          <a:ahLst/>
          <a:cxnLst/>
          <a:rect l="0" t="0" r="0" b="0"/>
          <a:pathLst>
            <a:path>
              <a:moveTo>
                <a:pt x="0" y="394826"/>
              </a:moveTo>
              <a:lnTo>
                <a:pt x="103602" y="394826"/>
              </a:lnTo>
              <a:lnTo>
                <a:pt x="103602" y="0"/>
              </a:lnTo>
              <a:lnTo>
                <a:pt x="207205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1004180" y="622653"/>
        <a:ext cx="22294" cy="22294"/>
      </dsp:txXfrm>
    </dsp:sp>
    <dsp:sp modelId="{E468D654-F52D-4910-B553-89E09C1BD644}">
      <dsp:nvSpPr>
        <dsp:cNvPr id="0" name=""/>
        <dsp:cNvSpPr/>
      </dsp:nvSpPr>
      <dsp:spPr>
        <a:xfrm>
          <a:off x="409596" y="673283"/>
          <a:ext cx="688395" cy="31586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400" kern="1200" dirty="0"/>
            <a:t>Vertex</a:t>
          </a:r>
          <a:endParaRPr lang="zh-CN" altLang="en-US" sz="1400" kern="1200" dirty="0"/>
        </a:p>
      </dsp:txBody>
      <dsp:txXfrm>
        <a:off x="409596" y="673283"/>
        <a:ext cx="688395" cy="315861"/>
      </dsp:txXfrm>
    </dsp:sp>
    <dsp:sp modelId="{CAF4F72C-A45D-48E8-ACF2-ECA8FF7B4F80}">
      <dsp:nvSpPr>
        <dsp:cNvPr id="0" name=""/>
        <dsp:cNvSpPr/>
      </dsp:nvSpPr>
      <dsp:spPr>
        <a:xfrm>
          <a:off x="1118930" y="278456"/>
          <a:ext cx="1036025" cy="31586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400" kern="1200" dirty="0"/>
            <a:t>N1</a:t>
          </a:r>
          <a:endParaRPr lang="zh-CN" altLang="en-US" sz="1400" kern="1200" dirty="0"/>
        </a:p>
      </dsp:txBody>
      <dsp:txXfrm>
        <a:off x="1118930" y="278456"/>
        <a:ext cx="1036025" cy="315861"/>
      </dsp:txXfrm>
    </dsp:sp>
    <dsp:sp modelId="{5E4CCDA8-CF9E-4D28-A418-C808B489DA98}">
      <dsp:nvSpPr>
        <dsp:cNvPr id="0" name=""/>
        <dsp:cNvSpPr/>
      </dsp:nvSpPr>
      <dsp:spPr>
        <a:xfrm>
          <a:off x="1118930" y="673283"/>
          <a:ext cx="1036025" cy="31586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400" kern="1200" dirty="0"/>
            <a:t>N2</a:t>
          </a:r>
          <a:endParaRPr lang="zh-CN" altLang="en-US" sz="1400" kern="1200" dirty="0"/>
        </a:p>
      </dsp:txBody>
      <dsp:txXfrm>
        <a:off x="1118930" y="673283"/>
        <a:ext cx="1036025" cy="315861"/>
      </dsp:txXfrm>
    </dsp:sp>
    <dsp:sp modelId="{27EC5A52-B677-442A-8FB2-CEC991778CC6}">
      <dsp:nvSpPr>
        <dsp:cNvPr id="0" name=""/>
        <dsp:cNvSpPr/>
      </dsp:nvSpPr>
      <dsp:spPr>
        <a:xfrm>
          <a:off x="1118930" y="1068110"/>
          <a:ext cx="1036025" cy="31586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400" kern="1200" dirty="0"/>
            <a:t>N3</a:t>
          </a:r>
          <a:endParaRPr lang="zh-CN" altLang="en-US" sz="1400" kern="1200" dirty="0"/>
        </a:p>
      </dsp:txBody>
      <dsp:txXfrm>
        <a:off x="1118930" y="1068110"/>
        <a:ext cx="1036025" cy="31586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</a:defRPr>
            </a:lvl1pPr>
          </a:lstStyle>
          <a:p>
            <a:pPr>
              <a:defRPr/>
            </a:pPr>
            <a:fld id="{ED2B3528-981D-4363-A587-D683C98CDFB3}" type="datetimeFigureOut">
              <a:rPr lang="zh-CN" altLang="en-US"/>
              <a:pPr>
                <a:defRPr/>
              </a:pPr>
              <a:t>2018/6/2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itchFamily="34" charset="0"/>
                <a:ea typeface="宋体" pitchFamily="2" charset="-122"/>
              </a:defRPr>
            </a:lvl1pPr>
          </a:lstStyle>
          <a:p>
            <a:fld id="{8D436607-AAFE-4D20-8825-19A84ACD65B4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967187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29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1229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9pPr>
          </a:lstStyle>
          <a:p>
            <a:fld id="{67B6836A-435F-4ED1-8E02-8752A145F1AF}" type="slidenum">
              <a:rPr lang="zh-CN" altLang="en-US" sz="1200">
                <a:latin typeface="Calibri" pitchFamily="34" charset="0"/>
                <a:ea typeface="宋体" pitchFamily="2" charset="-122"/>
              </a:rPr>
              <a:pPr/>
              <a:t>1</a:t>
            </a:fld>
            <a:endParaRPr lang="zh-CN" altLang="en-US" sz="1200">
              <a:latin typeface="Calibri" pitchFamily="34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185695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301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4301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9pPr>
          </a:lstStyle>
          <a:p>
            <a:fld id="{01A68723-F270-4361-B3D1-4D3B0CA8A8BE}" type="slidenum">
              <a:rPr lang="zh-CN" altLang="en-US" sz="1200">
                <a:latin typeface="Calibri" pitchFamily="34" charset="0"/>
                <a:ea typeface="宋体" pitchFamily="2" charset="-122"/>
              </a:rPr>
              <a:pPr/>
              <a:t>10</a:t>
            </a:fld>
            <a:endParaRPr lang="zh-CN" altLang="en-US" sz="1200">
              <a:latin typeface="Calibri" pitchFamily="34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361054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505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en-US" altLang="zh-CN" dirty="0" err="1"/>
              <a:t>Fbx</a:t>
            </a:r>
            <a:r>
              <a:rPr lang="en-US" altLang="zh-CN" dirty="0"/>
              <a:t> </a:t>
            </a:r>
            <a:r>
              <a:rPr lang="zh-CN" altLang="en-US" dirty="0"/>
              <a:t>三个法线，过渡结构，</a:t>
            </a:r>
          </a:p>
        </p:txBody>
      </p:sp>
      <p:sp>
        <p:nvSpPr>
          <p:cNvPr id="4506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9pPr>
          </a:lstStyle>
          <a:p>
            <a:fld id="{58E39765-C236-421C-B0C4-71E19789A214}" type="slidenum">
              <a:rPr lang="zh-CN" altLang="en-US" sz="1200">
                <a:latin typeface="Calibri" pitchFamily="34" charset="0"/>
                <a:ea typeface="宋体" pitchFamily="2" charset="-122"/>
              </a:rPr>
              <a:pPr/>
              <a:t>11</a:t>
            </a:fld>
            <a:endParaRPr lang="zh-CN" altLang="en-US" sz="1200">
              <a:latin typeface="Calibri" pitchFamily="34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112212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505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4506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9pPr>
          </a:lstStyle>
          <a:p>
            <a:fld id="{58E39765-C236-421C-B0C4-71E19789A214}" type="slidenum">
              <a:rPr lang="zh-CN" altLang="en-US" sz="1200">
                <a:latin typeface="Calibri" pitchFamily="34" charset="0"/>
                <a:ea typeface="宋体" pitchFamily="2" charset="-122"/>
              </a:rPr>
              <a:pPr/>
              <a:t>12</a:t>
            </a:fld>
            <a:endParaRPr lang="zh-CN" altLang="en-US" sz="1200">
              <a:latin typeface="Calibri" pitchFamily="34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438093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915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4915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9pPr>
          </a:lstStyle>
          <a:p>
            <a:fld id="{C4481DDA-AE0E-4A25-8EA7-C7F8FDE091D5}" type="slidenum">
              <a:rPr lang="zh-CN" altLang="en-US" sz="1200">
                <a:latin typeface="Calibri" pitchFamily="34" charset="0"/>
                <a:ea typeface="宋体" pitchFamily="2" charset="-122"/>
              </a:rPr>
              <a:pPr/>
              <a:t>13</a:t>
            </a:fld>
            <a:endParaRPr lang="zh-CN" altLang="en-US" sz="1200">
              <a:latin typeface="Calibri" pitchFamily="34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302875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325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5325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9pPr>
          </a:lstStyle>
          <a:p>
            <a:fld id="{3EF2EDAE-EB79-42F1-BF2E-EFB605B0D732}" type="slidenum">
              <a:rPr lang="zh-CN" altLang="en-US" sz="1200">
                <a:latin typeface="Calibri" pitchFamily="34" charset="0"/>
                <a:ea typeface="宋体" pitchFamily="2" charset="-122"/>
              </a:rPr>
              <a:pPr/>
              <a:t>14</a:t>
            </a:fld>
            <a:endParaRPr lang="zh-CN" altLang="en-US" sz="1200">
              <a:latin typeface="Calibri" pitchFamily="34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4710103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963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6963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9pPr>
          </a:lstStyle>
          <a:p>
            <a:fld id="{72605E8A-3431-499C-A587-B24BCCB3E13F}" type="slidenum">
              <a:rPr lang="zh-CN" altLang="en-US" sz="1200">
                <a:latin typeface="Calibri" pitchFamily="34" charset="0"/>
                <a:ea typeface="宋体" pitchFamily="2" charset="-122"/>
              </a:rPr>
              <a:pPr/>
              <a:t>15</a:t>
            </a:fld>
            <a:endParaRPr lang="zh-CN" altLang="en-US" sz="1200">
              <a:latin typeface="Calibri" pitchFamily="34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126155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9pPr>
          </a:lstStyle>
          <a:p>
            <a:fld id="{29A17FA0-49C6-4871-9994-725F6A6C2BDA}" type="slidenum">
              <a:rPr lang="zh-CN" altLang="en-US" sz="1200">
                <a:latin typeface="Calibri" pitchFamily="34" charset="0"/>
                <a:ea typeface="宋体" pitchFamily="2" charset="-122"/>
              </a:rPr>
              <a:pPr/>
              <a:t>2</a:t>
            </a:fld>
            <a:endParaRPr lang="zh-CN" altLang="en-US" sz="1200">
              <a:latin typeface="Calibri" pitchFamily="34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397782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048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2048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9pPr>
          </a:lstStyle>
          <a:p>
            <a:fld id="{E67F5214-A304-426F-B356-FB95E19280E7}" type="slidenum">
              <a:rPr lang="zh-CN" altLang="en-US" sz="1200">
                <a:latin typeface="Calibri" pitchFamily="34" charset="0"/>
                <a:ea typeface="宋体" pitchFamily="2" charset="-122"/>
              </a:rPr>
              <a:pPr/>
              <a:t>3</a:t>
            </a:fld>
            <a:endParaRPr lang="zh-CN" altLang="en-US" sz="1200">
              <a:latin typeface="Calibri" pitchFamily="34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718098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253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2253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9pPr>
          </a:lstStyle>
          <a:p>
            <a:fld id="{2761C7F9-7277-4737-8DFD-3F6F99CEA260}" type="slidenum">
              <a:rPr lang="zh-CN" altLang="en-US" sz="1200">
                <a:latin typeface="Calibri" pitchFamily="34" charset="0"/>
                <a:ea typeface="宋体" pitchFamily="2" charset="-122"/>
              </a:rPr>
              <a:pPr/>
              <a:t>4</a:t>
            </a:fld>
            <a:endParaRPr lang="zh-CN" altLang="en-US" sz="1200">
              <a:latin typeface="Calibri" pitchFamily="34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969357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id-ID" altLang="zh-CN"/>
          </a:p>
        </p:txBody>
      </p:sp>
      <p:sp>
        <p:nvSpPr>
          <p:cNvPr id="2458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9pPr>
          </a:lstStyle>
          <a:p>
            <a:fld id="{2F080903-15C4-4F40-900B-AE36E2F08991}" type="slidenum">
              <a:rPr lang="en-US" altLang="zh-CN" sz="1200">
                <a:latin typeface="Calibri" pitchFamily="34" charset="0"/>
              </a:rPr>
              <a:pPr/>
              <a:t>5</a:t>
            </a:fld>
            <a:endParaRPr lang="en-US" altLang="zh-CN" sz="120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21053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867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2867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9pPr>
          </a:lstStyle>
          <a:p>
            <a:fld id="{25D174FE-C890-4E97-B499-B1B7984FC115}" type="slidenum">
              <a:rPr lang="zh-CN" altLang="en-US" sz="1200">
                <a:latin typeface="Calibri" pitchFamily="34" charset="0"/>
                <a:ea typeface="宋体" pitchFamily="2" charset="-122"/>
              </a:rPr>
              <a:pPr/>
              <a:t>6</a:t>
            </a:fld>
            <a:endParaRPr lang="zh-CN" altLang="en-US" sz="1200">
              <a:latin typeface="Calibri" pitchFamily="34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570980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277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3277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9pPr>
          </a:lstStyle>
          <a:p>
            <a:fld id="{BF5B0EBD-2B3C-4C46-B05C-CFFF9FC06081}" type="slidenum">
              <a:rPr lang="zh-CN" altLang="en-US" sz="1200">
                <a:latin typeface="Calibri" pitchFamily="34" charset="0"/>
                <a:ea typeface="宋体" pitchFamily="2" charset="-122"/>
              </a:rPr>
              <a:pPr/>
              <a:t>7</a:t>
            </a:fld>
            <a:endParaRPr lang="zh-CN" altLang="en-US" sz="1200">
              <a:latin typeface="Calibri" pitchFamily="34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61669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89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389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9pPr>
          </a:lstStyle>
          <a:p>
            <a:fld id="{623C7A9D-1BC5-4B1E-86C0-FC7D8DC0121B}" type="slidenum">
              <a:rPr lang="zh-CN" altLang="en-US" sz="1200">
                <a:latin typeface="Calibri" pitchFamily="34" charset="0"/>
                <a:ea typeface="宋体" pitchFamily="2" charset="-122"/>
              </a:rPr>
              <a:pPr/>
              <a:t>8</a:t>
            </a:fld>
            <a:endParaRPr lang="zh-CN" altLang="en-US" sz="1200">
              <a:latin typeface="Calibri" pitchFamily="34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417897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6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4096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9pPr>
          </a:lstStyle>
          <a:p>
            <a:fld id="{9386878F-5878-4161-B206-7B78024F96DA}" type="slidenum">
              <a:rPr lang="zh-CN" altLang="en-US" sz="1200">
                <a:latin typeface="Calibri" pitchFamily="34" charset="0"/>
                <a:ea typeface="宋体" pitchFamily="2" charset="-122"/>
              </a:rPr>
              <a:pPr/>
              <a:t>9</a:t>
            </a:fld>
            <a:endParaRPr lang="zh-CN" altLang="en-US" sz="1200">
              <a:latin typeface="Calibri" pitchFamily="34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365905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5588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332442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  <a:lvl2pPr>
              <a:defRPr>
                <a:ea typeface="微软雅黑" panose="020B0503020204020204" pitchFamily="34" charset="-122"/>
              </a:defRPr>
            </a:lvl2pPr>
            <a:lvl3pPr>
              <a:defRPr>
                <a:ea typeface="微软雅黑" panose="020B0503020204020204" pitchFamily="34" charset="-122"/>
              </a:defRPr>
            </a:lvl3pPr>
            <a:lvl4pPr>
              <a:defRPr>
                <a:ea typeface="微软雅黑" panose="020B0503020204020204" pitchFamily="34" charset="-122"/>
              </a:defRPr>
            </a:lvl4pPr>
            <a:lvl5pPr>
              <a:defRPr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  <a:lvl2pPr>
              <a:defRPr>
                <a:ea typeface="微软雅黑" panose="020B0503020204020204" pitchFamily="34" charset="-122"/>
              </a:defRPr>
            </a:lvl2pPr>
            <a:lvl3pPr>
              <a:defRPr>
                <a:ea typeface="微软雅黑" panose="020B0503020204020204" pitchFamily="34" charset="-122"/>
              </a:defRPr>
            </a:lvl3pPr>
            <a:lvl4pPr>
              <a:defRPr>
                <a:ea typeface="微软雅黑" panose="020B0503020204020204" pitchFamily="34" charset="-122"/>
              </a:defRPr>
            </a:lvl4pPr>
            <a:lvl5pPr>
              <a:defRPr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350" smtClean="0">
                <a:latin typeface="+mn-lt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41315E1B-B345-4B8B-882E-264E3BBD6C58}" type="datetimeFigureOut">
              <a:rPr lang="zh-CN" altLang="en-US"/>
              <a:pPr>
                <a:defRPr/>
              </a:pPr>
              <a:t>2018/6/2</a:t>
            </a:fld>
            <a:endParaRPr lang="zh-CN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350" dirty="0">
                <a:latin typeface="+mn-lt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>
                <a:ea typeface="微软雅黑" pitchFamily="34" charset="-122"/>
              </a:defRPr>
            </a:lvl1pPr>
          </a:lstStyle>
          <a:p>
            <a:fld id="{4932FA15-0E4B-4DA3-81EA-A0412778641E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82527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>
                <a:ea typeface="微软雅黑" panose="020B0503020204020204" pitchFamily="34" charset="-122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  <a:lvl2pPr>
              <a:defRPr>
                <a:ea typeface="微软雅黑" panose="020B0503020204020204" pitchFamily="34" charset="-122"/>
              </a:defRPr>
            </a:lvl2pPr>
            <a:lvl3pPr>
              <a:defRPr>
                <a:ea typeface="微软雅黑" panose="020B0503020204020204" pitchFamily="34" charset="-122"/>
              </a:defRPr>
            </a:lvl3pPr>
            <a:lvl4pPr>
              <a:defRPr>
                <a:ea typeface="微软雅黑" panose="020B0503020204020204" pitchFamily="34" charset="-122"/>
              </a:defRPr>
            </a:lvl4pPr>
            <a:lvl5pPr>
              <a:defRPr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>
                <a:ea typeface="微软雅黑" panose="020B0503020204020204" pitchFamily="34" charset="-122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  <a:lvl2pPr>
              <a:defRPr>
                <a:ea typeface="微软雅黑" panose="020B0503020204020204" pitchFamily="34" charset="-122"/>
              </a:defRPr>
            </a:lvl2pPr>
            <a:lvl3pPr>
              <a:defRPr>
                <a:ea typeface="微软雅黑" panose="020B0503020204020204" pitchFamily="34" charset="-122"/>
              </a:defRPr>
            </a:lvl3pPr>
            <a:lvl4pPr>
              <a:defRPr>
                <a:ea typeface="微软雅黑" panose="020B0503020204020204" pitchFamily="34" charset="-122"/>
              </a:defRPr>
            </a:lvl4pPr>
            <a:lvl5pPr>
              <a:defRPr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350" smtClean="0">
                <a:latin typeface="+mn-lt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97A7F46E-DF77-43B7-B9D6-BB3739091B45}" type="datetimeFigureOut">
              <a:rPr lang="zh-CN" altLang="en-US"/>
              <a:pPr>
                <a:defRPr/>
              </a:pPr>
              <a:t>2018/6/2</a:t>
            </a:fld>
            <a:endParaRPr lang="zh-CN" alt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350" dirty="0">
                <a:latin typeface="+mn-lt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>
                <a:ea typeface="微软雅黑" pitchFamily="34" charset="-122"/>
              </a:defRPr>
            </a:lvl1pPr>
          </a:lstStyle>
          <a:p>
            <a:fld id="{AAA53F22-8BFA-4145-AB55-47DB99FFFD99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34430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350" smtClean="0">
                <a:latin typeface="+mn-lt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B75F34B3-CF30-49FF-8230-2D2307F14466}" type="datetimeFigureOut">
              <a:rPr lang="zh-CN" altLang="en-US"/>
              <a:pPr>
                <a:defRPr/>
              </a:pPr>
              <a:t>2018/6/2</a:t>
            </a:fld>
            <a:endParaRPr lang="zh-CN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350" dirty="0">
                <a:latin typeface="+mn-lt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>
                <a:ea typeface="微软雅黑" pitchFamily="34" charset="-122"/>
              </a:defRPr>
            </a:lvl1pPr>
          </a:lstStyle>
          <a:p>
            <a:fld id="{DECEF3C3-C0CF-4DF7-88A6-4CD39231D551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12116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350" smtClean="0">
                <a:latin typeface="+mn-lt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B188571A-3F6C-48B0-80F3-73AF143655C3}" type="datetimeFigureOut">
              <a:rPr lang="zh-CN" altLang="en-US"/>
              <a:pPr>
                <a:defRPr/>
              </a:pPr>
              <a:t>2018/6/2</a:t>
            </a:fld>
            <a:endParaRPr lang="zh-CN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350" dirty="0">
                <a:latin typeface="+mn-lt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>
                <a:ea typeface="微软雅黑" pitchFamily="34" charset="-122"/>
              </a:defRPr>
            </a:lvl1pPr>
          </a:lstStyle>
          <a:p>
            <a:fld id="{41CE9C92-15CF-4316-8562-DA1A8E38D543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934356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</p:spPr>
        <p:txBody>
          <a:bodyPr anchor="b"/>
          <a:lstStyle>
            <a:lvl1pPr>
              <a:defRPr sz="2400"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</p:spPr>
        <p:txBody>
          <a:bodyPr/>
          <a:lstStyle>
            <a:lvl1pPr>
              <a:defRPr sz="2400">
                <a:ea typeface="微软雅黑" panose="020B0503020204020204" pitchFamily="34" charset="-122"/>
              </a:defRPr>
            </a:lvl1pPr>
            <a:lvl2pPr>
              <a:defRPr sz="2100">
                <a:ea typeface="微软雅黑" panose="020B0503020204020204" pitchFamily="34" charset="-122"/>
              </a:defRPr>
            </a:lvl2pPr>
            <a:lvl3pPr>
              <a:defRPr sz="1800">
                <a:ea typeface="微软雅黑" panose="020B0503020204020204" pitchFamily="34" charset="-122"/>
              </a:defRPr>
            </a:lvl3pPr>
            <a:lvl4pPr>
              <a:defRPr sz="1500">
                <a:ea typeface="微软雅黑" panose="020B0503020204020204" pitchFamily="34" charset="-122"/>
              </a:defRPr>
            </a:lvl4pPr>
            <a:lvl5pPr>
              <a:defRPr sz="1500">
                <a:ea typeface="微软雅黑" panose="020B0503020204020204" pitchFamily="34" charset="-122"/>
              </a:defRPr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ea typeface="微软雅黑" panose="020B0503020204020204" pitchFamily="34" charset="-122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350" smtClean="0">
                <a:latin typeface="+mn-lt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C1A223E1-63B1-4E0D-92EA-CA9F05877906}" type="datetimeFigureOut">
              <a:rPr lang="zh-CN" altLang="en-US"/>
              <a:pPr>
                <a:defRPr/>
              </a:pPr>
              <a:t>2018/6/2</a:t>
            </a:fld>
            <a:endParaRPr lang="zh-CN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350" dirty="0">
                <a:latin typeface="+mn-lt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>
                <a:ea typeface="微软雅黑" pitchFamily="34" charset="-122"/>
              </a:defRPr>
            </a:lvl1pPr>
          </a:lstStyle>
          <a:p>
            <a:fld id="{D48D263A-ED8E-4C7D-B5B5-2C4AAE332A01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88464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</p:spPr>
        <p:txBody>
          <a:bodyPr anchor="b"/>
          <a:lstStyle>
            <a:lvl1pPr>
              <a:defRPr sz="2400"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400">
                <a:ea typeface="微软雅黑" panose="020B0503020204020204" pitchFamily="34" charset="-122"/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r>
              <a:rPr lang="zh-CN" altLang="en-US" noProof="0" dirty="0"/>
              <a:t>单击图标添加图片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ea typeface="微软雅黑" panose="020B0503020204020204" pitchFamily="34" charset="-122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350" smtClean="0">
                <a:latin typeface="+mn-lt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D76B5FFC-A4A9-4F0C-B04C-FD978C26AE25}" type="datetimeFigureOut">
              <a:rPr lang="zh-CN" altLang="en-US"/>
              <a:pPr>
                <a:defRPr/>
              </a:pPr>
              <a:t>2018/6/2</a:t>
            </a:fld>
            <a:endParaRPr lang="zh-CN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350" dirty="0">
                <a:latin typeface="+mn-lt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>
                <a:ea typeface="微软雅黑" pitchFamily="34" charset="-122"/>
              </a:defRPr>
            </a:lvl1pPr>
          </a:lstStyle>
          <a:p>
            <a:fld id="{B3A72456-D0DF-49FA-9C4C-FBEC85E60E81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50292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eaVert"/>
          <a:lstStyle>
            <a:lvl1pPr>
              <a:defRPr>
                <a:ea typeface="微软雅黑" panose="020B0503020204020204" pitchFamily="34" charset="-122"/>
              </a:defRPr>
            </a:lvl1pPr>
            <a:lvl2pPr>
              <a:defRPr>
                <a:ea typeface="微软雅黑" panose="020B0503020204020204" pitchFamily="34" charset="-122"/>
              </a:defRPr>
            </a:lvl2pPr>
            <a:lvl3pPr>
              <a:defRPr>
                <a:ea typeface="微软雅黑" panose="020B0503020204020204" pitchFamily="34" charset="-122"/>
              </a:defRPr>
            </a:lvl3pPr>
            <a:lvl4pPr>
              <a:defRPr>
                <a:ea typeface="微软雅黑" panose="020B0503020204020204" pitchFamily="34" charset="-122"/>
              </a:defRPr>
            </a:lvl4pPr>
            <a:lvl5pPr>
              <a:defRPr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350" smtClean="0">
                <a:latin typeface="+mn-lt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ECDE7D54-1A34-4789-BBE5-D56E065BD225}" type="datetimeFigureOut">
              <a:rPr lang="zh-CN" altLang="en-US"/>
              <a:pPr>
                <a:defRPr/>
              </a:pPr>
              <a:t>2018/6/2</a:t>
            </a:fld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350" dirty="0">
                <a:latin typeface="+mn-lt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>
                <a:ea typeface="微软雅黑" pitchFamily="34" charset="-122"/>
              </a:defRPr>
            </a:lvl1pPr>
          </a:lstStyle>
          <a:p>
            <a:fld id="{AD30895E-7897-4B72-A4D5-4A086836685F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21472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  <a:prstGeom prst="rect">
            <a:avLst/>
          </a:prstGeom>
        </p:spPr>
        <p:txBody>
          <a:bodyPr vert="eaVert"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  <a:prstGeom prst="rect">
            <a:avLst/>
          </a:prstGeom>
        </p:spPr>
        <p:txBody>
          <a:bodyPr vert="eaVert"/>
          <a:lstStyle>
            <a:lvl1pPr>
              <a:defRPr>
                <a:ea typeface="微软雅黑" panose="020B0503020204020204" pitchFamily="34" charset="-122"/>
              </a:defRPr>
            </a:lvl1pPr>
            <a:lvl2pPr>
              <a:defRPr>
                <a:ea typeface="微软雅黑" panose="020B0503020204020204" pitchFamily="34" charset="-122"/>
              </a:defRPr>
            </a:lvl2pPr>
            <a:lvl3pPr>
              <a:defRPr>
                <a:ea typeface="微软雅黑" panose="020B0503020204020204" pitchFamily="34" charset="-122"/>
              </a:defRPr>
            </a:lvl3pPr>
            <a:lvl4pPr>
              <a:defRPr>
                <a:ea typeface="微软雅黑" panose="020B0503020204020204" pitchFamily="34" charset="-122"/>
              </a:defRPr>
            </a:lvl4pPr>
            <a:lvl5pPr>
              <a:defRPr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350" smtClean="0">
                <a:latin typeface="+mn-lt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2CF99E48-8F3D-4358-B110-7EA48AB7155A}" type="datetimeFigureOut">
              <a:rPr lang="zh-CN" altLang="en-US"/>
              <a:pPr>
                <a:defRPr/>
              </a:pPr>
              <a:t>2018/6/2</a:t>
            </a:fld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350" dirty="0">
                <a:latin typeface="+mn-lt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>
                <a:ea typeface="微软雅黑" pitchFamily="34" charset="-122"/>
              </a:defRPr>
            </a:lvl1pPr>
          </a:lstStyle>
          <a:p>
            <a:fld id="{2B610F1B-4F20-4C96-92AC-6394C9480677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17775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</p:sldLayoutIdLst>
  <p:txStyles>
    <p:titleStyle>
      <a:lvl1pPr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  <a:lvl2pPr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正黑简体" pitchFamily="2" charset="-122"/>
          <a:ea typeface="方正正黑简体" pitchFamily="2" charset="-122"/>
        </a:defRPr>
      </a:lvl2pPr>
      <a:lvl3pPr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正黑简体" pitchFamily="2" charset="-122"/>
          <a:ea typeface="方正正黑简体" pitchFamily="2" charset="-122"/>
        </a:defRPr>
      </a:lvl3pPr>
      <a:lvl4pPr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正黑简体" pitchFamily="2" charset="-122"/>
          <a:ea typeface="方正正黑简体" pitchFamily="2" charset="-122"/>
        </a:defRPr>
      </a:lvl4pPr>
      <a:lvl5pPr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正黑简体" pitchFamily="2" charset="-122"/>
          <a:ea typeface="方正正黑简体" pitchFamily="2" charset="-122"/>
        </a:defRPr>
      </a:lvl5pPr>
      <a:lvl6pPr marL="4572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正黑简体" pitchFamily="2" charset="-122"/>
          <a:ea typeface="方正正黑简体" pitchFamily="2" charset="-122"/>
        </a:defRPr>
      </a:lvl6pPr>
      <a:lvl7pPr marL="9144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正黑简体" pitchFamily="2" charset="-122"/>
          <a:ea typeface="方正正黑简体" pitchFamily="2" charset="-122"/>
        </a:defRPr>
      </a:lvl7pPr>
      <a:lvl8pPr marL="13716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正黑简体" pitchFamily="2" charset="-122"/>
          <a:ea typeface="方正正黑简体" pitchFamily="2" charset="-122"/>
        </a:defRPr>
      </a:lvl8pPr>
      <a:lvl9pPr marL="18288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正黑简体" pitchFamily="2" charset="-122"/>
          <a:ea typeface="方正正黑简体" pitchFamily="2" charset="-122"/>
        </a:defRPr>
      </a:lvl9pPr>
    </p:titleStyle>
    <p:bodyStyle>
      <a:lvl1pPr marL="171450" indent="-171450" algn="l" defTabSz="685800" rtl="0" fontAlgn="base">
        <a:lnSpc>
          <a:spcPct val="90000"/>
        </a:lnSpc>
        <a:spcBef>
          <a:spcPts val="750"/>
        </a:spcBef>
        <a:spcAft>
          <a:spcPct val="0"/>
        </a:spcAft>
        <a:buFont typeface="Arial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fontAlgn="base">
        <a:lnSpc>
          <a:spcPct val="90000"/>
        </a:lnSpc>
        <a:spcBef>
          <a:spcPts val="375"/>
        </a:spcBef>
        <a:spcAft>
          <a:spcPct val="0"/>
        </a:spcAft>
        <a:buFont typeface="Arial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fontAlgn="base">
        <a:lnSpc>
          <a:spcPct val="90000"/>
        </a:lnSpc>
        <a:spcBef>
          <a:spcPts val="375"/>
        </a:spcBef>
        <a:spcAft>
          <a:spcPct val="0"/>
        </a:spcAft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fontAlgn="base">
        <a:lnSpc>
          <a:spcPct val="90000"/>
        </a:lnSpc>
        <a:spcBef>
          <a:spcPts val="375"/>
        </a:spcBef>
        <a:spcAft>
          <a:spcPct val="0"/>
        </a:spcAft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fontAlgn="base">
        <a:lnSpc>
          <a:spcPct val="90000"/>
        </a:lnSpc>
        <a:spcBef>
          <a:spcPts val="375"/>
        </a:spcBef>
        <a:spcAft>
          <a:spcPct val="0"/>
        </a:spcAft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4.emf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12.png"/><Relationship Id="rId9" Type="http://schemas.microsoft.com/office/2007/relationships/diagramDrawing" Target="../diagrams/drawing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J-Hype-Meant To Be">
            <a:hlinkClick r:id="" action="ppaction://media"/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7200" y="-927100"/>
            <a:ext cx="6096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4" name="文本框 213"/>
          <p:cNvSpPr txBox="1">
            <a:spLocks noChangeArrowheads="1"/>
          </p:cNvSpPr>
          <p:nvPr/>
        </p:nvSpPr>
        <p:spPr bwMode="auto">
          <a:xfrm>
            <a:off x="1757363" y="1968500"/>
            <a:ext cx="5529262" cy="768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9pPr>
          </a:lstStyle>
          <a:p>
            <a:pPr algn="ctr" eaLnBrk="1" hangingPunct="1"/>
            <a:r>
              <a:rPr lang="zh-CN" altLang="en-US" sz="4400" b="1" dirty="0">
                <a:solidFill>
                  <a:schemeClr val="bg1"/>
                </a:solidFill>
                <a:latin typeface="方正正纤黑简体" pitchFamily="2" charset="-122"/>
                <a:ea typeface="方正正纤黑简体" pitchFamily="2" charset="-122"/>
              </a:rPr>
              <a:t>论文答辩</a:t>
            </a:r>
          </a:p>
        </p:txBody>
      </p:sp>
      <p:sp>
        <p:nvSpPr>
          <p:cNvPr id="215" name="文本框 214"/>
          <p:cNvSpPr txBox="1"/>
          <p:nvPr/>
        </p:nvSpPr>
        <p:spPr>
          <a:xfrm>
            <a:off x="2873375" y="2944813"/>
            <a:ext cx="3413125" cy="36933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800" dirty="0">
                <a:solidFill>
                  <a:schemeClr val="bg1"/>
                </a:solidFill>
                <a:latin typeface="+mn-ea"/>
                <a:ea typeface="+mn-ea"/>
              </a:rPr>
              <a:t>虚幻引擎环境下三维模型交互</a:t>
            </a:r>
          </a:p>
        </p:txBody>
      </p:sp>
      <p:sp>
        <p:nvSpPr>
          <p:cNvPr id="216" name="文本框 215"/>
          <p:cNvSpPr txBox="1"/>
          <p:nvPr/>
        </p:nvSpPr>
        <p:spPr>
          <a:xfrm>
            <a:off x="2147888" y="3765550"/>
            <a:ext cx="2370137" cy="507831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350" dirty="0">
                <a:solidFill>
                  <a:schemeClr val="bg1"/>
                </a:solidFill>
                <a:latin typeface="+mn-lt"/>
                <a:ea typeface="+mn-ea"/>
              </a:rPr>
              <a:t>答辩学生：</a:t>
            </a:r>
            <a:r>
              <a:rPr lang="zh-CN" altLang="en-US" sz="1350" b="1" dirty="0">
                <a:solidFill>
                  <a:schemeClr val="bg1"/>
                </a:solidFill>
                <a:latin typeface="+mn-lt"/>
                <a:ea typeface="+mn-ea"/>
              </a:rPr>
              <a:t>李琦</a:t>
            </a:r>
            <a:endParaRPr lang="en-US" altLang="zh-CN" sz="1350" b="1" dirty="0">
              <a:solidFill>
                <a:schemeClr val="bg1"/>
              </a:solidFill>
              <a:latin typeface="+mn-lt"/>
              <a:ea typeface="+mn-ea"/>
            </a:endParaRP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350" b="1" dirty="0">
                <a:solidFill>
                  <a:schemeClr val="bg1"/>
                </a:solidFill>
                <a:latin typeface="+mn-lt"/>
                <a:ea typeface="+mn-ea"/>
              </a:rPr>
              <a:t>14121161</a:t>
            </a:r>
            <a:endParaRPr lang="zh-CN" altLang="en-US" sz="1350" b="1" dirty="0">
              <a:solidFill>
                <a:schemeClr val="bg1"/>
              </a:solidFill>
              <a:latin typeface="+mn-lt"/>
              <a:ea typeface="+mn-ea"/>
            </a:endParaRPr>
          </a:p>
        </p:txBody>
      </p:sp>
      <p:sp>
        <p:nvSpPr>
          <p:cNvPr id="217" name="文本框 216"/>
          <p:cNvSpPr txBox="1"/>
          <p:nvPr/>
        </p:nvSpPr>
        <p:spPr>
          <a:xfrm>
            <a:off x="4656138" y="3765550"/>
            <a:ext cx="2371725" cy="3000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350" dirty="0">
                <a:solidFill>
                  <a:schemeClr val="bg1"/>
                </a:solidFill>
                <a:latin typeface="+mn-lt"/>
                <a:ea typeface="+mn-ea"/>
              </a:rPr>
              <a:t>指导老师：</a:t>
            </a:r>
            <a:r>
              <a:rPr lang="zh-CN" altLang="en-US" sz="1350" b="1" dirty="0">
                <a:solidFill>
                  <a:schemeClr val="bg1"/>
                </a:solidFill>
                <a:latin typeface="+mn-lt"/>
                <a:ea typeface="+mn-ea"/>
              </a:rPr>
              <a:t>朱晓强</a:t>
            </a:r>
          </a:p>
        </p:txBody>
      </p:sp>
      <p:sp>
        <p:nvSpPr>
          <p:cNvPr id="218" name="矩形 217"/>
          <p:cNvSpPr/>
          <p:nvPr/>
        </p:nvSpPr>
        <p:spPr>
          <a:xfrm>
            <a:off x="2727325" y="2787650"/>
            <a:ext cx="896938" cy="82550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>
              <a:solidFill>
                <a:schemeClr val="bg1"/>
              </a:solidFill>
            </a:endParaRPr>
          </a:p>
        </p:txBody>
      </p:sp>
      <p:sp>
        <p:nvSpPr>
          <p:cNvPr id="219" name="矩形 218"/>
          <p:cNvSpPr/>
          <p:nvPr/>
        </p:nvSpPr>
        <p:spPr>
          <a:xfrm>
            <a:off x="3624263" y="2787650"/>
            <a:ext cx="896937" cy="82550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>
              <a:solidFill>
                <a:schemeClr val="bg1"/>
              </a:solidFill>
            </a:endParaRPr>
          </a:p>
        </p:txBody>
      </p:sp>
      <p:sp>
        <p:nvSpPr>
          <p:cNvPr id="220" name="矩形 219"/>
          <p:cNvSpPr/>
          <p:nvPr/>
        </p:nvSpPr>
        <p:spPr>
          <a:xfrm>
            <a:off x="4521200" y="2792413"/>
            <a:ext cx="896938" cy="82550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>
              <a:solidFill>
                <a:schemeClr val="bg1"/>
              </a:solidFill>
            </a:endParaRPr>
          </a:p>
        </p:txBody>
      </p:sp>
      <p:sp>
        <p:nvSpPr>
          <p:cNvPr id="221" name="矩形 220"/>
          <p:cNvSpPr/>
          <p:nvPr/>
        </p:nvSpPr>
        <p:spPr>
          <a:xfrm>
            <a:off x="5418138" y="2794000"/>
            <a:ext cx="896937" cy="84138"/>
          </a:xfrm>
          <a:prstGeom prst="rect">
            <a:avLst/>
          </a:prstGeom>
          <a:solidFill>
            <a:schemeClr val="bg1">
              <a:lumMod val="9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>
              <a:solidFill>
                <a:schemeClr val="bg1"/>
              </a:solidFill>
            </a:endParaRPr>
          </a:p>
        </p:txBody>
      </p:sp>
      <p:grpSp>
        <p:nvGrpSpPr>
          <p:cNvPr id="222" name="组合 221"/>
          <p:cNvGrpSpPr>
            <a:grpSpLocks/>
          </p:cNvGrpSpPr>
          <p:nvPr/>
        </p:nvGrpSpPr>
        <p:grpSpPr bwMode="auto">
          <a:xfrm>
            <a:off x="3954463" y="708025"/>
            <a:ext cx="1128712" cy="1130300"/>
            <a:chOff x="1928879" y="1944350"/>
            <a:chExt cx="1129689" cy="1129689"/>
          </a:xfrm>
        </p:grpSpPr>
        <p:sp>
          <p:nvSpPr>
            <p:cNvPr id="223" name="椭圆 222"/>
            <p:cNvSpPr/>
            <p:nvPr/>
          </p:nvSpPr>
          <p:spPr>
            <a:xfrm>
              <a:off x="1928879" y="1944350"/>
              <a:ext cx="1129689" cy="1129689"/>
            </a:xfrm>
            <a:prstGeom prst="ellipse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solidFill>
                  <a:schemeClr val="bg1"/>
                </a:solidFill>
              </a:endParaRPr>
            </a:p>
          </p:txBody>
        </p:sp>
        <p:sp>
          <p:nvSpPr>
            <p:cNvPr id="224" name="Freeform 7"/>
            <p:cNvSpPr>
              <a:spLocks noEditPoints="1"/>
            </p:cNvSpPr>
            <p:nvPr/>
          </p:nvSpPr>
          <p:spPr bwMode="auto">
            <a:xfrm>
              <a:off x="2108421" y="2226772"/>
              <a:ext cx="751538" cy="615617"/>
            </a:xfrm>
            <a:custGeom>
              <a:avLst/>
              <a:gdLst>
                <a:gd name="T0" fmla="*/ 310 w 563"/>
                <a:gd name="T1" fmla="*/ 372 h 461"/>
                <a:gd name="T2" fmla="*/ 321 w 563"/>
                <a:gd name="T3" fmla="*/ 370 h 461"/>
                <a:gd name="T4" fmla="*/ 552 w 563"/>
                <a:gd name="T5" fmla="*/ 248 h 461"/>
                <a:gd name="T6" fmla="*/ 559 w 563"/>
                <a:gd name="T7" fmla="*/ 226 h 461"/>
                <a:gd name="T8" fmla="*/ 537 w 563"/>
                <a:gd name="T9" fmla="*/ 220 h 461"/>
                <a:gd name="T10" fmla="*/ 311 w 563"/>
                <a:gd name="T11" fmla="*/ 339 h 461"/>
                <a:gd name="T12" fmla="*/ 59 w 563"/>
                <a:gd name="T13" fmla="*/ 285 h 461"/>
                <a:gd name="T14" fmla="*/ 38 w 563"/>
                <a:gd name="T15" fmla="*/ 253 h 461"/>
                <a:gd name="T16" fmla="*/ 71 w 563"/>
                <a:gd name="T17" fmla="*/ 232 h 461"/>
                <a:gd name="T18" fmla="*/ 313 w 563"/>
                <a:gd name="T19" fmla="*/ 283 h 461"/>
                <a:gd name="T20" fmla="*/ 321 w 563"/>
                <a:gd name="T21" fmla="*/ 281 h 461"/>
                <a:gd name="T22" fmla="*/ 552 w 563"/>
                <a:gd name="T23" fmla="*/ 159 h 461"/>
                <a:gd name="T24" fmla="*/ 559 w 563"/>
                <a:gd name="T25" fmla="*/ 138 h 461"/>
                <a:gd name="T26" fmla="*/ 537 w 563"/>
                <a:gd name="T27" fmla="*/ 131 h 461"/>
                <a:gd name="T28" fmla="*/ 310 w 563"/>
                <a:gd name="T29" fmla="*/ 251 h 461"/>
                <a:gd name="T30" fmla="*/ 59 w 563"/>
                <a:gd name="T31" fmla="*/ 197 h 461"/>
                <a:gd name="T32" fmla="*/ 38 w 563"/>
                <a:gd name="T33" fmla="*/ 164 h 461"/>
                <a:gd name="T34" fmla="*/ 71 w 563"/>
                <a:gd name="T35" fmla="*/ 143 h 461"/>
                <a:gd name="T36" fmla="*/ 298 w 563"/>
                <a:gd name="T37" fmla="*/ 191 h 461"/>
                <a:gd name="T38" fmla="*/ 306 w 563"/>
                <a:gd name="T39" fmla="*/ 189 h 461"/>
                <a:gd name="T40" fmla="*/ 538 w 563"/>
                <a:gd name="T41" fmla="*/ 69 h 461"/>
                <a:gd name="T42" fmla="*/ 535 w 563"/>
                <a:gd name="T43" fmla="*/ 48 h 461"/>
                <a:gd name="T44" fmla="*/ 310 w 563"/>
                <a:gd name="T45" fmla="*/ 4 h 461"/>
                <a:gd name="T46" fmla="*/ 249 w 563"/>
                <a:gd name="T47" fmla="*/ 12 h 461"/>
                <a:gd name="T48" fmla="*/ 41 w 563"/>
                <a:gd name="T49" fmla="*/ 114 h 461"/>
                <a:gd name="T50" fmla="*/ 33 w 563"/>
                <a:gd name="T51" fmla="*/ 119 h 461"/>
                <a:gd name="T52" fmla="*/ 7 w 563"/>
                <a:gd name="T53" fmla="*/ 157 h 461"/>
                <a:gd name="T54" fmla="*/ 25 w 563"/>
                <a:gd name="T55" fmla="*/ 214 h 461"/>
                <a:gd name="T56" fmla="*/ 7 w 563"/>
                <a:gd name="T57" fmla="*/ 246 h 461"/>
                <a:gd name="T58" fmla="*/ 25 w 563"/>
                <a:gd name="T59" fmla="*/ 303 h 461"/>
                <a:gd name="T60" fmla="*/ 7 w 563"/>
                <a:gd name="T61" fmla="*/ 335 h 461"/>
                <a:gd name="T62" fmla="*/ 52 w 563"/>
                <a:gd name="T63" fmla="*/ 405 h 461"/>
                <a:gd name="T64" fmla="*/ 311 w 563"/>
                <a:gd name="T65" fmla="*/ 460 h 461"/>
                <a:gd name="T66" fmla="*/ 321 w 563"/>
                <a:gd name="T67" fmla="*/ 459 h 461"/>
                <a:gd name="T68" fmla="*/ 552 w 563"/>
                <a:gd name="T69" fmla="*/ 337 h 461"/>
                <a:gd name="T70" fmla="*/ 559 w 563"/>
                <a:gd name="T71" fmla="*/ 315 h 461"/>
                <a:gd name="T72" fmla="*/ 537 w 563"/>
                <a:gd name="T73" fmla="*/ 308 h 461"/>
                <a:gd name="T74" fmla="*/ 310 w 563"/>
                <a:gd name="T75" fmla="*/ 428 h 461"/>
                <a:gd name="T76" fmla="*/ 59 w 563"/>
                <a:gd name="T77" fmla="*/ 374 h 461"/>
                <a:gd name="T78" fmla="*/ 38 w 563"/>
                <a:gd name="T79" fmla="*/ 341 h 461"/>
                <a:gd name="T80" fmla="*/ 71 w 563"/>
                <a:gd name="T81" fmla="*/ 320 h 461"/>
                <a:gd name="T82" fmla="*/ 310 w 563"/>
                <a:gd name="T83" fmla="*/ 372 h 461"/>
                <a:gd name="T84" fmla="*/ 296 w 563"/>
                <a:gd name="T85" fmla="*/ 57 h 461"/>
                <a:gd name="T86" fmla="*/ 404 w 563"/>
                <a:gd name="T87" fmla="*/ 78 h 461"/>
                <a:gd name="T88" fmla="*/ 357 w 563"/>
                <a:gd name="T89" fmla="*/ 101 h 461"/>
                <a:gd name="T90" fmla="*/ 249 w 563"/>
                <a:gd name="T91" fmla="*/ 79 h 461"/>
                <a:gd name="T92" fmla="*/ 296 w 563"/>
                <a:gd name="T93" fmla="*/ 57 h 4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63" h="461">
                  <a:moveTo>
                    <a:pt x="310" y="372"/>
                  </a:moveTo>
                  <a:cubicBezTo>
                    <a:pt x="314" y="372"/>
                    <a:pt x="318" y="371"/>
                    <a:pt x="321" y="370"/>
                  </a:cubicBezTo>
                  <a:cubicBezTo>
                    <a:pt x="552" y="248"/>
                    <a:pt x="552" y="248"/>
                    <a:pt x="552" y="248"/>
                  </a:cubicBezTo>
                  <a:cubicBezTo>
                    <a:pt x="560" y="244"/>
                    <a:pt x="563" y="234"/>
                    <a:pt x="559" y="226"/>
                  </a:cubicBezTo>
                  <a:cubicBezTo>
                    <a:pt x="555" y="218"/>
                    <a:pt x="545" y="215"/>
                    <a:pt x="537" y="220"/>
                  </a:cubicBezTo>
                  <a:cubicBezTo>
                    <a:pt x="311" y="339"/>
                    <a:pt x="311" y="339"/>
                    <a:pt x="311" y="339"/>
                  </a:cubicBezTo>
                  <a:cubicBezTo>
                    <a:pt x="59" y="285"/>
                    <a:pt x="59" y="285"/>
                    <a:pt x="59" y="285"/>
                  </a:cubicBezTo>
                  <a:cubicBezTo>
                    <a:pt x="44" y="282"/>
                    <a:pt x="35" y="268"/>
                    <a:pt x="38" y="253"/>
                  </a:cubicBezTo>
                  <a:cubicBezTo>
                    <a:pt x="41" y="238"/>
                    <a:pt x="56" y="228"/>
                    <a:pt x="71" y="232"/>
                  </a:cubicBezTo>
                  <a:cubicBezTo>
                    <a:pt x="71" y="232"/>
                    <a:pt x="313" y="283"/>
                    <a:pt x="313" y="283"/>
                  </a:cubicBezTo>
                  <a:cubicBezTo>
                    <a:pt x="316" y="283"/>
                    <a:pt x="318" y="283"/>
                    <a:pt x="321" y="281"/>
                  </a:cubicBezTo>
                  <a:cubicBezTo>
                    <a:pt x="552" y="159"/>
                    <a:pt x="552" y="159"/>
                    <a:pt x="552" y="159"/>
                  </a:cubicBezTo>
                  <a:cubicBezTo>
                    <a:pt x="560" y="155"/>
                    <a:pt x="563" y="146"/>
                    <a:pt x="559" y="138"/>
                  </a:cubicBezTo>
                  <a:cubicBezTo>
                    <a:pt x="555" y="130"/>
                    <a:pt x="545" y="127"/>
                    <a:pt x="537" y="131"/>
                  </a:cubicBezTo>
                  <a:cubicBezTo>
                    <a:pt x="310" y="251"/>
                    <a:pt x="310" y="251"/>
                    <a:pt x="310" y="251"/>
                  </a:cubicBezTo>
                  <a:cubicBezTo>
                    <a:pt x="59" y="197"/>
                    <a:pt x="59" y="197"/>
                    <a:pt x="59" y="197"/>
                  </a:cubicBezTo>
                  <a:cubicBezTo>
                    <a:pt x="44" y="194"/>
                    <a:pt x="35" y="179"/>
                    <a:pt x="38" y="164"/>
                  </a:cubicBezTo>
                  <a:cubicBezTo>
                    <a:pt x="41" y="149"/>
                    <a:pt x="56" y="140"/>
                    <a:pt x="71" y="143"/>
                  </a:cubicBezTo>
                  <a:cubicBezTo>
                    <a:pt x="71" y="143"/>
                    <a:pt x="297" y="191"/>
                    <a:pt x="298" y="191"/>
                  </a:cubicBezTo>
                  <a:cubicBezTo>
                    <a:pt x="301" y="191"/>
                    <a:pt x="303" y="191"/>
                    <a:pt x="306" y="189"/>
                  </a:cubicBezTo>
                  <a:cubicBezTo>
                    <a:pt x="306" y="189"/>
                    <a:pt x="538" y="69"/>
                    <a:pt x="538" y="69"/>
                  </a:cubicBezTo>
                  <a:cubicBezTo>
                    <a:pt x="554" y="61"/>
                    <a:pt x="553" y="51"/>
                    <a:pt x="535" y="48"/>
                  </a:cubicBezTo>
                  <a:cubicBezTo>
                    <a:pt x="310" y="4"/>
                    <a:pt x="310" y="4"/>
                    <a:pt x="310" y="4"/>
                  </a:cubicBezTo>
                  <a:cubicBezTo>
                    <a:pt x="292" y="0"/>
                    <a:pt x="265" y="4"/>
                    <a:pt x="249" y="12"/>
                  </a:cubicBezTo>
                  <a:cubicBezTo>
                    <a:pt x="41" y="114"/>
                    <a:pt x="41" y="114"/>
                    <a:pt x="41" y="114"/>
                  </a:cubicBezTo>
                  <a:cubicBezTo>
                    <a:pt x="38" y="116"/>
                    <a:pt x="35" y="118"/>
                    <a:pt x="33" y="119"/>
                  </a:cubicBezTo>
                  <a:cubicBezTo>
                    <a:pt x="20" y="128"/>
                    <a:pt x="10" y="141"/>
                    <a:pt x="7" y="157"/>
                  </a:cubicBezTo>
                  <a:cubicBezTo>
                    <a:pt x="2" y="179"/>
                    <a:pt x="10" y="200"/>
                    <a:pt x="25" y="214"/>
                  </a:cubicBezTo>
                  <a:cubicBezTo>
                    <a:pt x="16" y="222"/>
                    <a:pt x="9" y="233"/>
                    <a:pt x="7" y="246"/>
                  </a:cubicBezTo>
                  <a:cubicBezTo>
                    <a:pt x="2" y="268"/>
                    <a:pt x="10" y="289"/>
                    <a:pt x="25" y="303"/>
                  </a:cubicBezTo>
                  <a:cubicBezTo>
                    <a:pt x="16" y="311"/>
                    <a:pt x="9" y="322"/>
                    <a:pt x="7" y="335"/>
                  </a:cubicBezTo>
                  <a:cubicBezTo>
                    <a:pt x="0" y="367"/>
                    <a:pt x="20" y="399"/>
                    <a:pt x="52" y="405"/>
                  </a:cubicBezTo>
                  <a:cubicBezTo>
                    <a:pt x="52" y="405"/>
                    <a:pt x="310" y="461"/>
                    <a:pt x="311" y="460"/>
                  </a:cubicBezTo>
                  <a:cubicBezTo>
                    <a:pt x="314" y="460"/>
                    <a:pt x="318" y="460"/>
                    <a:pt x="321" y="459"/>
                  </a:cubicBezTo>
                  <a:cubicBezTo>
                    <a:pt x="552" y="337"/>
                    <a:pt x="552" y="337"/>
                    <a:pt x="552" y="337"/>
                  </a:cubicBezTo>
                  <a:cubicBezTo>
                    <a:pt x="560" y="332"/>
                    <a:pt x="563" y="323"/>
                    <a:pt x="559" y="315"/>
                  </a:cubicBezTo>
                  <a:cubicBezTo>
                    <a:pt x="555" y="307"/>
                    <a:pt x="545" y="304"/>
                    <a:pt x="537" y="308"/>
                  </a:cubicBezTo>
                  <a:cubicBezTo>
                    <a:pt x="310" y="428"/>
                    <a:pt x="310" y="428"/>
                    <a:pt x="310" y="428"/>
                  </a:cubicBezTo>
                  <a:cubicBezTo>
                    <a:pt x="59" y="374"/>
                    <a:pt x="59" y="374"/>
                    <a:pt x="59" y="374"/>
                  </a:cubicBezTo>
                  <a:cubicBezTo>
                    <a:pt x="44" y="371"/>
                    <a:pt x="35" y="356"/>
                    <a:pt x="38" y="341"/>
                  </a:cubicBezTo>
                  <a:cubicBezTo>
                    <a:pt x="41" y="327"/>
                    <a:pt x="56" y="317"/>
                    <a:pt x="71" y="320"/>
                  </a:cubicBezTo>
                  <a:cubicBezTo>
                    <a:pt x="71" y="320"/>
                    <a:pt x="309" y="372"/>
                    <a:pt x="310" y="372"/>
                  </a:cubicBezTo>
                  <a:close/>
                  <a:moveTo>
                    <a:pt x="296" y="57"/>
                  </a:moveTo>
                  <a:cubicBezTo>
                    <a:pt x="404" y="78"/>
                    <a:pt x="404" y="78"/>
                    <a:pt x="404" y="78"/>
                  </a:cubicBezTo>
                  <a:cubicBezTo>
                    <a:pt x="357" y="101"/>
                    <a:pt x="357" y="101"/>
                    <a:pt x="357" y="101"/>
                  </a:cubicBezTo>
                  <a:cubicBezTo>
                    <a:pt x="249" y="79"/>
                    <a:pt x="249" y="79"/>
                    <a:pt x="249" y="79"/>
                  </a:cubicBezTo>
                  <a:lnTo>
                    <a:pt x="296" y="5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</p:grpSp>
    </p:spTree>
  </p:cSld>
  <p:clrMapOvr>
    <a:masterClrMapping/>
  </p:clrMapOvr>
  <p:transition spd="med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22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222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 nodeType="afterGroup">
                            <p:stCondLst>
                              <p:cond delay="650"/>
                            </p:stCondLst>
                            <p:childTnLst>
                              <p:par>
                                <p:cTn id="15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66667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4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4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66667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4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4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decel="66667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4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4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decel="66667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4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4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 nodeType="afterGroup">
                            <p:stCondLst>
                              <p:cond delay="1950"/>
                            </p:stCondLst>
                            <p:childTnLst>
                              <p:par>
                                <p:cTn id="3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 nodeType="afterGroup">
                            <p:stCondLst>
                              <p:cond delay="2450"/>
                            </p:stCondLst>
                            <p:childTnLst>
                              <p:par>
                                <p:cTn id="42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 nodeType="afterGroup">
                            <p:stCondLst>
                              <p:cond delay="2950"/>
                            </p:stCondLst>
                            <p:childTnLst>
                              <p:par>
                                <p:cTn id="47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4" grpId="0"/>
      <p:bldP spid="215" grpId="0"/>
      <p:bldP spid="216" grpId="0"/>
      <p:bldP spid="217" grpId="0"/>
      <p:bldP spid="218" grpId="0" animBg="1"/>
      <p:bldP spid="219" grpId="0" animBg="1"/>
      <p:bldP spid="220" grpId="0" animBg="1"/>
      <p:bldP spid="221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86" name="图片 2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150" y="277813"/>
            <a:ext cx="331788" cy="414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" name="文本框 25"/>
          <p:cNvSpPr txBox="1"/>
          <p:nvPr/>
        </p:nvSpPr>
        <p:spPr>
          <a:xfrm>
            <a:off x="411163" y="365125"/>
            <a:ext cx="1760537" cy="3397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A0F5CB2F-AEEE-4E60-AFC7-CC16F95532FF}"/>
              </a:ext>
            </a:extLst>
          </p:cNvPr>
          <p:cNvSpPr/>
          <p:nvPr/>
        </p:nvSpPr>
        <p:spPr>
          <a:xfrm>
            <a:off x="363229" y="940917"/>
            <a:ext cx="320978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eaLnBrk="1" hangingPunct="1"/>
            <a:r>
              <a:rPr lang="en-US" altLang="zh-CN" sz="200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Half Edge Data Structure</a:t>
            </a:r>
            <a:endParaRPr lang="zh-CN" altLang="en-US" sz="4000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4F2D3F8D-D5ED-4AAD-933C-544520247DEB}"/>
              </a:ext>
            </a:extLst>
          </p:cNvPr>
          <p:cNvSpPr/>
          <p:nvPr/>
        </p:nvSpPr>
        <p:spPr>
          <a:xfrm>
            <a:off x="411163" y="1423205"/>
            <a:ext cx="269817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是一种有效存储模型的数据结构</a:t>
            </a:r>
          </a:p>
        </p:txBody>
      </p:sp>
      <p:pic>
        <p:nvPicPr>
          <p:cNvPr id="20" name="图片 19" descr="L83[U_Y[0SO$(5WJ4ZCT{54">
            <a:extLst>
              <a:ext uri="{FF2B5EF4-FFF2-40B4-BE49-F238E27FC236}">
                <a16:creationId xmlns:a16="http://schemas.microsoft.com/office/drawing/2014/main" id="{590B0056-B701-41E7-AF48-5CB9A0EACFC2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554685" y="1992867"/>
            <a:ext cx="2411129" cy="2060326"/>
          </a:xfrm>
          <a:prstGeom prst="rect">
            <a:avLst/>
          </a:prstGeom>
        </p:spPr>
      </p:pic>
      <p:sp>
        <p:nvSpPr>
          <p:cNvPr id="18" name="矩形 17">
            <a:extLst>
              <a:ext uri="{FF2B5EF4-FFF2-40B4-BE49-F238E27FC236}">
                <a16:creationId xmlns:a16="http://schemas.microsoft.com/office/drawing/2014/main" id="{C510CB96-0E6C-435F-9681-83BAC2968BF7}"/>
              </a:ext>
            </a:extLst>
          </p:cNvPr>
          <p:cNvSpPr/>
          <p:nvPr/>
        </p:nvSpPr>
        <p:spPr>
          <a:xfrm>
            <a:off x="4228012" y="1577093"/>
            <a:ext cx="76552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顶点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32433DA4-22F2-4850-99EC-241FF3A40AD9}"/>
              </a:ext>
            </a:extLst>
          </p:cNvPr>
          <p:cNvSpPr/>
          <p:nvPr/>
        </p:nvSpPr>
        <p:spPr>
          <a:xfrm>
            <a:off x="6050604" y="1577092"/>
            <a:ext cx="69762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半边</a:t>
            </a: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AD069676-77F7-4C3A-8D29-533E28EA6AD9}"/>
              </a:ext>
            </a:extLst>
          </p:cNvPr>
          <p:cNvSpPr/>
          <p:nvPr/>
        </p:nvSpPr>
        <p:spPr>
          <a:xfrm>
            <a:off x="5181600" y="2822975"/>
            <a:ext cx="69762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dirty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平面</a:t>
            </a:r>
          </a:p>
        </p:txBody>
      </p:sp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48A214E2-43DB-45BE-8892-A0AEC1606103}"/>
              </a:ext>
            </a:extLst>
          </p:cNvPr>
          <p:cNvCxnSpPr>
            <a:stCxn id="18" idx="3"/>
            <a:endCxn id="22" idx="1"/>
          </p:cNvCxnSpPr>
          <p:nvPr/>
        </p:nvCxnSpPr>
        <p:spPr>
          <a:xfrm flipV="1">
            <a:off x="4993532" y="1777147"/>
            <a:ext cx="1057072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1984" name="直接箭头连接符 41983">
            <a:extLst>
              <a:ext uri="{FF2B5EF4-FFF2-40B4-BE49-F238E27FC236}">
                <a16:creationId xmlns:a16="http://schemas.microsoft.com/office/drawing/2014/main" id="{AB9B3EB9-32FC-4103-98F6-AD514D519F58}"/>
              </a:ext>
            </a:extLst>
          </p:cNvPr>
          <p:cNvCxnSpPr/>
          <p:nvPr/>
        </p:nvCxnSpPr>
        <p:spPr>
          <a:xfrm flipH="1">
            <a:off x="4993532" y="1893651"/>
            <a:ext cx="105707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1987" name="直接箭头连接符 41986">
            <a:extLst>
              <a:ext uri="{FF2B5EF4-FFF2-40B4-BE49-F238E27FC236}">
                <a16:creationId xmlns:a16="http://schemas.microsoft.com/office/drawing/2014/main" id="{3D68F02F-705E-4973-ACC1-CAAA64B9B66B}"/>
              </a:ext>
            </a:extLst>
          </p:cNvPr>
          <p:cNvCxnSpPr/>
          <p:nvPr/>
        </p:nvCxnSpPr>
        <p:spPr>
          <a:xfrm>
            <a:off x="4740613" y="1992867"/>
            <a:ext cx="525293" cy="83010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1989" name="直接箭头连接符 41988">
            <a:extLst>
              <a:ext uri="{FF2B5EF4-FFF2-40B4-BE49-F238E27FC236}">
                <a16:creationId xmlns:a16="http://schemas.microsoft.com/office/drawing/2014/main" id="{AC619FE7-6D83-40FD-B8B0-2B3C9779B323}"/>
              </a:ext>
            </a:extLst>
          </p:cNvPr>
          <p:cNvCxnSpPr>
            <a:cxnSpLocks/>
          </p:cNvCxnSpPr>
          <p:nvPr/>
        </p:nvCxnSpPr>
        <p:spPr>
          <a:xfrm flipH="1" flipV="1">
            <a:off x="4610772" y="2042810"/>
            <a:ext cx="518947" cy="79582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1992" name="直接箭头连接符 41991">
            <a:extLst>
              <a:ext uri="{FF2B5EF4-FFF2-40B4-BE49-F238E27FC236}">
                <a16:creationId xmlns:a16="http://schemas.microsoft.com/office/drawing/2014/main" id="{D64CEBEE-2A62-4054-A3EE-147481D98B58}"/>
              </a:ext>
            </a:extLst>
          </p:cNvPr>
          <p:cNvCxnSpPr>
            <a:cxnSpLocks/>
          </p:cNvCxnSpPr>
          <p:nvPr/>
        </p:nvCxnSpPr>
        <p:spPr>
          <a:xfrm flipV="1">
            <a:off x="5810655" y="1992868"/>
            <a:ext cx="447473" cy="84577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1995" name="直接箭头连接符 41994">
            <a:extLst>
              <a:ext uri="{FF2B5EF4-FFF2-40B4-BE49-F238E27FC236}">
                <a16:creationId xmlns:a16="http://schemas.microsoft.com/office/drawing/2014/main" id="{74F4D479-B2FE-47ED-B200-D79D2F145938}"/>
              </a:ext>
            </a:extLst>
          </p:cNvPr>
          <p:cNvCxnSpPr>
            <a:cxnSpLocks/>
          </p:cNvCxnSpPr>
          <p:nvPr/>
        </p:nvCxnSpPr>
        <p:spPr>
          <a:xfrm flipH="1">
            <a:off x="5894961" y="2045134"/>
            <a:ext cx="468309" cy="86371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2000" name="箭头: 上弧形 41999">
            <a:extLst>
              <a:ext uri="{FF2B5EF4-FFF2-40B4-BE49-F238E27FC236}">
                <a16:creationId xmlns:a16="http://schemas.microsoft.com/office/drawing/2014/main" id="{D3B0588A-CB0A-4C0E-924D-5B7C6AE97FA7}"/>
              </a:ext>
            </a:extLst>
          </p:cNvPr>
          <p:cNvSpPr/>
          <p:nvPr/>
        </p:nvSpPr>
        <p:spPr>
          <a:xfrm>
            <a:off x="4228012" y="1357597"/>
            <a:ext cx="435313" cy="307777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0" name="箭头: 上弧形 49">
            <a:extLst>
              <a:ext uri="{FF2B5EF4-FFF2-40B4-BE49-F238E27FC236}">
                <a16:creationId xmlns:a16="http://schemas.microsoft.com/office/drawing/2014/main" id="{3100DCDA-10A3-4686-9F42-D553312778CC}"/>
              </a:ext>
            </a:extLst>
          </p:cNvPr>
          <p:cNvSpPr/>
          <p:nvPr/>
        </p:nvSpPr>
        <p:spPr>
          <a:xfrm>
            <a:off x="6181760" y="1341027"/>
            <a:ext cx="435313" cy="307777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1" name="箭头: 上弧形 50">
            <a:extLst>
              <a:ext uri="{FF2B5EF4-FFF2-40B4-BE49-F238E27FC236}">
                <a16:creationId xmlns:a16="http://schemas.microsoft.com/office/drawing/2014/main" id="{15756491-0B57-4F50-907E-9A0083512109}"/>
              </a:ext>
            </a:extLst>
          </p:cNvPr>
          <p:cNvSpPr/>
          <p:nvPr/>
        </p:nvSpPr>
        <p:spPr>
          <a:xfrm>
            <a:off x="5317787" y="2552582"/>
            <a:ext cx="435313" cy="307777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 spd="slow" advClick="0" advTm="0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034" name="图片 2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150" y="277813"/>
            <a:ext cx="331788" cy="414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" name="文本框 25"/>
          <p:cNvSpPr txBox="1"/>
          <p:nvPr/>
        </p:nvSpPr>
        <p:spPr>
          <a:xfrm>
            <a:off x="411163" y="365125"/>
            <a:ext cx="1760537" cy="3397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关键难点</a:t>
            </a:r>
          </a:p>
        </p:txBody>
      </p:sp>
      <p:sp>
        <p:nvSpPr>
          <p:cNvPr id="10" name="矩形 9"/>
          <p:cNvSpPr>
            <a:spLocks noChangeArrowheads="1"/>
          </p:cNvSpPr>
          <p:nvPr/>
        </p:nvSpPr>
        <p:spPr bwMode="auto">
          <a:xfrm>
            <a:off x="693950" y="991983"/>
            <a:ext cx="4017750" cy="358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>
            <a:spAutoFit/>
          </a:bodyPr>
          <a:lstStyle/>
          <a:p>
            <a:pPr eaLnBrk="1" hangingPunct="1">
              <a:lnSpc>
                <a:spcPct val="13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FBX</a:t>
            </a:r>
            <a:r>
              <a:rPr lang="zh-CN" altLang="en-US" sz="1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数据结构与半边数据结构的转换</a:t>
            </a:r>
            <a:endParaRPr lang="en-US" altLang="zh-CN" sz="16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966A3D5-3A9C-488A-8548-1643E275D5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163" y="1547009"/>
            <a:ext cx="4094956" cy="3056879"/>
          </a:xfrm>
          <a:prstGeom prst="rect">
            <a:avLst/>
          </a:prstGeom>
        </p:spPr>
      </p:pic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B38B74AE-E525-49F0-9DC6-951C2285F7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3689393"/>
              </p:ext>
            </p:extLst>
          </p:nvPr>
        </p:nvGraphicFramePr>
        <p:xfrm>
          <a:off x="4778838" y="2390326"/>
          <a:ext cx="1866900" cy="118380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933450">
                  <a:extLst>
                    <a:ext uri="{9D8B030D-6E8A-4147-A177-3AD203B41FA5}">
                      <a16:colId xmlns:a16="http://schemas.microsoft.com/office/drawing/2014/main" val="2909896013"/>
                    </a:ext>
                  </a:extLst>
                </a:gridCol>
                <a:gridCol w="933450">
                  <a:extLst>
                    <a:ext uri="{9D8B030D-6E8A-4147-A177-3AD203B41FA5}">
                      <a16:colId xmlns:a16="http://schemas.microsoft.com/office/drawing/2014/main" val="1775140096"/>
                    </a:ext>
                  </a:extLst>
                </a:gridCol>
              </a:tblGrid>
              <a:tr h="394600"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rgbClr val="FF0000"/>
                          </a:solidFill>
                        </a:rPr>
                        <a:t>Vertex1</a:t>
                      </a:r>
                      <a:endParaRPr lang="zh-CN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rgbClr val="FF0000"/>
                          </a:solidFill>
                        </a:rPr>
                        <a:t>N1</a:t>
                      </a:r>
                      <a:endParaRPr lang="zh-CN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6389438"/>
                  </a:ext>
                </a:extLst>
              </a:tr>
              <a:tr h="394600">
                <a:tc>
                  <a:txBody>
                    <a:bodyPr/>
                    <a:lstStyle/>
                    <a:p>
                      <a:r>
                        <a:rPr lang="en-US" altLang="zh-CN" b="1" dirty="0">
                          <a:solidFill>
                            <a:srgbClr val="FF0000"/>
                          </a:solidFill>
                        </a:rPr>
                        <a:t>Vertex2</a:t>
                      </a:r>
                      <a:endParaRPr lang="zh-CN" alt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1" dirty="0">
                          <a:solidFill>
                            <a:srgbClr val="FF0000"/>
                          </a:solidFill>
                        </a:rPr>
                        <a:t>N2</a:t>
                      </a:r>
                      <a:endParaRPr lang="zh-CN" alt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5901419"/>
                  </a:ext>
                </a:extLst>
              </a:tr>
              <a:tr h="394600">
                <a:tc>
                  <a:txBody>
                    <a:bodyPr/>
                    <a:lstStyle/>
                    <a:p>
                      <a:r>
                        <a:rPr lang="en-US" altLang="zh-CN" b="1" dirty="0">
                          <a:solidFill>
                            <a:srgbClr val="FF0000"/>
                          </a:solidFill>
                        </a:rPr>
                        <a:t>Vertex3</a:t>
                      </a:r>
                      <a:endParaRPr lang="zh-CN" alt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1" dirty="0">
                          <a:solidFill>
                            <a:srgbClr val="FF0000"/>
                          </a:solidFill>
                        </a:rPr>
                        <a:t>N3</a:t>
                      </a:r>
                      <a:endParaRPr lang="zh-CN" alt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9245953"/>
                  </a:ext>
                </a:extLst>
              </a:tr>
            </a:tbl>
          </a:graphicData>
        </a:graphic>
      </p:graphicFrame>
      <p:graphicFrame>
        <p:nvGraphicFramePr>
          <p:cNvPr id="19" name="图示 18">
            <a:extLst>
              <a:ext uri="{FF2B5EF4-FFF2-40B4-BE49-F238E27FC236}">
                <a16:creationId xmlns:a16="http://schemas.microsoft.com/office/drawing/2014/main" id="{BD26A015-17D6-4699-A801-13A182C58C0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50803047"/>
              </p:ext>
            </p:extLst>
          </p:nvPr>
        </p:nvGraphicFramePr>
        <p:xfrm>
          <a:off x="6587266" y="2138908"/>
          <a:ext cx="2750820" cy="16624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A55C32E6-7A4A-4D6A-874D-429DFC9C3F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5427265"/>
              </p:ext>
            </p:extLst>
          </p:nvPr>
        </p:nvGraphicFramePr>
        <p:xfrm>
          <a:off x="4959723" y="793898"/>
          <a:ext cx="977153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7153">
                  <a:extLst>
                    <a:ext uri="{9D8B030D-6E8A-4147-A177-3AD203B41FA5}">
                      <a16:colId xmlns:a16="http://schemas.microsoft.com/office/drawing/2014/main" val="24557419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3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顶点数组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54939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索引数组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30345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法线数组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1267461"/>
                  </a:ext>
                </a:extLst>
              </a:tr>
            </a:tbl>
          </a:graphicData>
        </a:graphic>
      </p:graphicFrame>
      <p:sp>
        <p:nvSpPr>
          <p:cNvPr id="5" name="矩形 4">
            <a:extLst>
              <a:ext uri="{FF2B5EF4-FFF2-40B4-BE49-F238E27FC236}">
                <a16:creationId xmlns:a16="http://schemas.microsoft.com/office/drawing/2014/main" id="{3CD1F6A7-632D-4DE7-BF90-2623B6C16D1B}"/>
              </a:ext>
            </a:extLst>
          </p:cNvPr>
          <p:cNvSpPr/>
          <p:nvPr/>
        </p:nvSpPr>
        <p:spPr>
          <a:xfrm>
            <a:off x="5125133" y="334932"/>
            <a:ext cx="64633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FBX</a:t>
            </a:r>
            <a:endParaRPr lang="zh-CN" altLang="en-US" sz="1600" dirty="0"/>
          </a:p>
        </p:txBody>
      </p:sp>
      <p:graphicFrame>
        <p:nvGraphicFramePr>
          <p:cNvPr id="11" name="表格 10">
            <a:extLst>
              <a:ext uri="{FF2B5EF4-FFF2-40B4-BE49-F238E27FC236}">
                <a16:creationId xmlns:a16="http://schemas.microsoft.com/office/drawing/2014/main" id="{F55DBAC8-269C-4E49-ABD5-F168A2C2CB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9260299"/>
              </p:ext>
            </p:extLst>
          </p:nvPr>
        </p:nvGraphicFramePr>
        <p:xfrm>
          <a:off x="6985523" y="793898"/>
          <a:ext cx="1341904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1904">
                  <a:extLst>
                    <a:ext uri="{9D8B030D-6E8A-4147-A177-3AD203B41FA5}">
                      <a16:colId xmlns:a16="http://schemas.microsoft.com/office/drawing/2014/main" val="24557419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3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顶点结构数组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54939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边结构数组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30345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面结构数组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1267461"/>
                  </a:ext>
                </a:extLst>
              </a:tr>
            </a:tbl>
          </a:graphicData>
        </a:graphic>
      </p:graphicFrame>
      <p:sp>
        <p:nvSpPr>
          <p:cNvPr id="7" name="矩形 6">
            <a:extLst>
              <a:ext uri="{FF2B5EF4-FFF2-40B4-BE49-F238E27FC236}">
                <a16:creationId xmlns:a16="http://schemas.microsoft.com/office/drawing/2014/main" id="{8A74A2AA-F438-4A82-8C5F-F087F44F210B}"/>
              </a:ext>
            </a:extLst>
          </p:cNvPr>
          <p:cNvSpPr/>
          <p:nvPr/>
        </p:nvSpPr>
        <p:spPr>
          <a:xfrm>
            <a:off x="6881197" y="303581"/>
            <a:ext cx="144623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Half Edge </a:t>
            </a:r>
            <a:endParaRPr lang="zh-CN" altLang="en-US" dirty="0"/>
          </a:p>
        </p:txBody>
      </p:sp>
      <p:sp>
        <p:nvSpPr>
          <p:cNvPr id="8" name="箭头: 右 7">
            <a:extLst>
              <a:ext uri="{FF2B5EF4-FFF2-40B4-BE49-F238E27FC236}">
                <a16:creationId xmlns:a16="http://schemas.microsoft.com/office/drawing/2014/main" id="{180AD14C-5997-4A84-A814-988AE090B292}"/>
              </a:ext>
            </a:extLst>
          </p:cNvPr>
          <p:cNvSpPr/>
          <p:nvPr/>
        </p:nvSpPr>
        <p:spPr>
          <a:xfrm>
            <a:off x="6104965" y="1223682"/>
            <a:ext cx="665629" cy="323327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034" name="图片 2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150" y="277813"/>
            <a:ext cx="331788" cy="414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" name="文本框 25"/>
          <p:cNvSpPr txBox="1"/>
          <p:nvPr/>
        </p:nvSpPr>
        <p:spPr>
          <a:xfrm>
            <a:off x="411163" y="365125"/>
            <a:ext cx="1760537" cy="3397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关键难点</a:t>
            </a:r>
          </a:p>
        </p:txBody>
      </p:sp>
      <p:sp>
        <p:nvSpPr>
          <p:cNvPr id="10" name="矩形 9"/>
          <p:cNvSpPr>
            <a:spLocks noChangeArrowheads="1"/>
          </p:cNvSpPr>
          <p:nvPr/>
        </p:nvSpPr>
        <p:spPr bwMode="auto">
          <a:xfrm>
            <a:off x="693950" y="991983"/>
            <a:ext cx="4017750" cy="358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>
            <a:spAutoFit/>
          </a:bodyPr>
          <a:lstStyle/>
          <a:p>
            <a:pPr eaLnBrk="1" hangingPunct="1">
              <a:lnSpc>
                <a:spcPct val="13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处理模型</a:t>
            </a:r>
            <a:endParaRPr lang="en-US" altLang="zh-CN" sz="16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A9F62FF-AE9F-4E8D-812D-0162A2B341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6318" y="1845113"/>
            <a:ext cx="2580952" cy="2552381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3873510A-E8CB-4A7C-B5E4-9F15054870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9010" y="1641315"/>
            <a:ext cx="3400000" cy="2847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659117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>
            <a:grpSpLocks/>
          </p:cNvGrpSpPr>
          <p:nvPr/>
        </p:nvGrpSpPr>
        <p:grpSpPr bwMode="auto">
          <a:xfrm>
            <a:off x="238125" y="296863"/>
            <a:ext cx="1363663" cy="474662"/>
            <a:chOff x="184527" y="297451"/>
            <a:chExt cx="1363137" cy="473415"/>
          </a:xfrm>
        </p:grpSpPr>
        <p:pic>
          <p:nvPicPr>
            <p:cNvPr id="48137" name="图片 1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184527" y="297451"/>
              <a:ext cx="422017" cy="4734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" name="文本框 2"/>
            <p:cNvSpPr txBox="1"/>
            <p:nvPr/>
          </p:nvSpPr>
          <p:spPr>
            <a:xfrm>
              <a:off x="539990" y="376617"/>
              <a:ext cx="1007674" cy="368915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800" dirty="0">
                  <a:solidFill>
                    <a:schemeClr val="bg1">
                      <a:lumMod val="95000"/>
                    </a:schemeClr>
                  </a:solidFill>
                  <a:latin typeface="+mn-lt"/>
                  <a:ea typeface="微软雅黑" panose="020B0503020204020204" pitchFamily="34" charset="-122"/>
                </a:rPr>
                <a:t>目录页</a:t>
              </a:r>
            </a:p>
          </p:txBody>
        </p:sp>
        <p:cxnSp>
          <p:nvCxnSpPr>
            <p:cNvPr id="5" name="直接连接符 4"/>
            <p:cNvCxnSpPr/>
            <p:nvPr/>
          </p:nvCxnSpPr>
          <p:spPr>
            <a:xfrm>
              <a:off x="539990" y="745533"/>
              <a:ext cx="863267" cy="0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组合 11"/>
          <p:cNvGrpSpPr>
            <a:grpSpLocks/>
          </p:cNvGrpSpPr>
          <p:nvPr/>
        </p:nvGrpSpPr>
        <p:grpSpPr bwMode="auto">
          <a:xfrm>
            <a:off x="2867025" y="2019300"/>
            <a:ext cx="4348163" cy="939800"/>
            <a:chOff x="2866757" y="2019402"/>
            <a:chExt cx="4348365" cy="939618"/>
          </a:xfrm>
        </p:grpSpPr>
        <p:sp>
          <p:nvSpPr>
            <p:cNvPr id="48135" name="文本框 12"/>
            <p:cNvSpPr txBox="1">
              <a:spLocks noChangeArrowheads="1"/>
            </p:cNvSpPr>
            <p:nvPr/>
          </p:nvSpPr>
          <p:spPr bwMode="auto">
            <a:xfrm>
              <a:off x="2866757" y="2251134"/>
              <a:ext cx="4348365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9pPr>
            </a:lstStyle>
            <a:p>
              <a:pPr algn="ctr" eaLnBrk="1" hangingPunct="1"/>
              <a:r>
                <a:rPr lang="zh-CN" altLang="en-US" sz="400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研究成果与应用</a:t>
              </a:r>
            </a:p>
          </p:txBody>
        </p:sp>
        <p:sp>
          <p:nvSpPr>
            <p:cNvPr id="48136" name="文本框 14"/>
            <p:cNvSpPr txBox="1">
              <a:spLocks noChangeArrowheads="1"/>
            </p:cNvSpPr>
            <p:nvPr/>
          </p:nvSpPr>
          <p:spPr bwMode="auto">
            <a:xfrm>
              <a:off x="3229670" y="2019402"/>
              <a:ext cx="1616027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9pPr>
            </a:lstStyle>
            <a:p>
              <a:pPr eaLnBrk="1" hangingPunct="1"/>
              <a:r>
                <a:rPr lang="en-US" altLang="zh-CN" sz="140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PART FOUR</a:t>
              </a:r>
              <a:endParaRPr lang="zh-CN" altLang="en-US" sz="14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16" name="组合 15"/>
          <p:cNvGrpSpPr>
            <a:grpSpLocks/>
          </p:cNvGrpSpPr>
          <p:nvPr/>
        </p:nvGrpSpPr>
        <p:grpSpPr bwMode="auto">
          <a:xfrm>
            <a:off x="1928813" y="1944688"/>
            <a:ext cx="1130300" cy="1128712"/>
            <a:chOff x="1928879" y="1944350"/>
            <a:chExt cx="1129689" cy="1129689"/>
          </a:xfrm>
        </p:grpSpPr>
        <p:sp>
          <p:nvSpPr>
            <p:cNvPr id="17" name="椭圆 16"/>
            <p:cNvSpPr/>
            <p:nvPr/>
          </p:nvSpPr>
          <p:spPr>
            <a:xfrm>
              <a:off x="1928879" y="1944350"/>
              <a:ext cx="1129689" cy="112968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8" name="组合 17"/>
            <p:cNvGrpSpPr/>
            <p:nvPr/>
          </p:nvGrpSpPr>
          <p:grpSpPr>
            <a:xfrm>
              <a:off x="2119073" y="2251134"/>
              <a:ext cx="749300" cy="509588"/>
              <a:chOff x="3897313" y="2016126"/>
              <a:chExt cx="749300" cy="509588"/>
            </a:xfrm>
            <a:solidFill>
              <a:schemeClr val="bg1"/>
            </a:solidFill>
          </p:grpSpPr>
          <p:sp>
            <p:nvSpPr>
              <p:cNvPr id="25" name="Freeform 8"/>
              <p:cNvSpPr>
                <a:spLocks noEditPoints="1"/>
              </p:cNvSpPr>
              <p:nvPr/>
            </p:nvSpPr>
            <p:spPr bwMode="auto">
              <a:xfrm>
                <a:off x="3897313" y="2016126"/>
                <a:ext cx="749300" cy="509588"/>
              </a:xfrm>
              <a:custGeom>
                <a:avLst/>
                <a:gdLst>
                  <a:gd name="T0" fmla="*/ 627 w 631"/>
                  <a:gd name="T1" fmla="*/ 44 h 429"/>
                  <a:gd name="T2" fmla="*/ 469 w 631"/>
                  <a:gd name="T3" fmla="*/ 0 h 429"/>
                  <a:gd name="T4" fmla="*/ 315 w 631"/>
                  <a:gd name="T5" fmla="*/ 41 h 429"/>
                  <a:gd name="T6" fmla="*/ 168 w 631"/>
                  <a:gd name="T7" fmla="*/ 0 h 429"/>
                  <a:gd name="T8" fmla="*/ 3 w 631"/>
                  <a:gd name="T9" fmla="*/ 44 h 429"/>
                  <a:gd name="T10" fmla="*/ 0 w 631"/>
                  <a:gd name="T11" fmla="*/ 52 h 429"/>
                  <a:gd name="T12" fmla="*/ 0 w 631"/>
                  <a:gd name="T13" fmla="*/ 412 h 429"/>
                  <a:gd name="T14" fmla="*/ 23 w 631"/>
                  <a:gd name="T15" fmla="*/ 429 h 429"/>
                  <a:gd name="T16" fmla="*/ 313 w 631"/>
                  <a:gd name="T17" fmla="*/ 429 h 429"/>
                  <a:gd name="T18" fmla="*/ 608 w 631"/>
                  <a:gd name="T19" fmla="*/ 429 h 429"/>
                  <a:gd name="T20" fmla="*/ 631 w 631"/>
                  <a:gd name="T21" fmla="*/ 413 h 429"/>
                  <a:gd name="T22" fmla="*/ 631 w 631"/>
                  <a:gd name="T23" fmla="*/ 52 h 429"/>
                  <a:gd name="T24" fmla="*/ 627 w 631"/>
                  <a:gd name="T25" fmla="*/ 44 h 429"/>
                  <a:gd name="T26" fmla="*/ 304 w 631"/>
                  <a:gd name="T27" fmla="*/ 60 h 429"/>
                  <a:gd name="T28" fmla="*/ 304 w 631"/>
                  <a:gd name="T29" fmla="*/ 393 h 429"/>
                  <a:gd name="T30" fmla="*/ 167 w 631"/>
                  <a:gd name="T31" fmla="*/ 355 h 429"/>
                  <a:gd name="T32" fmla="*/ 40 w 631"/>
                  <a:gd name="T33" fmla="*/ 380 h 429"/>
                  <a:gd name="T34" fmla="*/ 40 w 631"/>
                  <a:gd name="T35" fmla="*/ 46 h 429"/>
                  <a:gd name="T36" fmla="*/ 169 w 631"/>
                  <a:gd name="T37" fmla="*/ 21 h 429"/>
                  <a:gd name="T38" fmla="*/ 304 w 631"/>
                  <a:gd name="T39" fmla="*/ 60 h 429"/>
                  <a:gd name="T40" fmla="*/ 590 w 631"/>
                  <a:gd name="T41" fmla="*/ 45 h 429"/>
                  <a:gd name="T42" fmla="*/ 590 w 631"/>
                  <a:gd name="T43" fmla="*/ 381 h 429"/>
                  <a:gd name="T44" fmla="*/ 462 w 631"/>
                  <a:gd name="T45" fmla="*/ 359 h 429"/>
                  <a:gd name="T46" fmla="*/ 323 w 631"/>
                  <a:gd name="T47" fmla="*/ 394 h 429"/>
                  <a:gd name="T48" fmla="*/ 323 w 631"/>
                  <a:gd name="T49" fmla="*/ 61 h 429"/>
                  <a:gd name="T50" fmla="*/ 469 w 631"/>
                  <a:gd name="T51" fmla="*/ 21 h 429"/>
                  <a:gd name="T52" fmla="*/ 590 w 631"/>
                  <a:gd name="T53" fmla="*/ 45 h 4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31" h="429">
                    <a:moveTo>
                      <a:pt x="627" y="44"/>
                    </a:moveTo>
                    <a:cubicBezTo>
                      <a:pt x="593" y="16"/>
                      <a:pt x="534" y="0"/>
                      <a:pt x="469" y="0"/>
                    </a:cubicBezTo>
                    <a:cubicBezTo>
                      <a:pt x="407" y="0"/>
                      <a:pt x="350" y="15"/>
                      <a:pt x="315" y="41"/>
                    </a:cubicBezTo>
                    <a:cubicBezTo>
                      <a:pt x="288" y="15"/>
                      <a:pt x="234" y="0"/>
                      <a:pt x="168" y="0"/>
                    </a:cubicBezTo>
                    <a:cubicBezTo>
                      <a:pt x="100" y="0"/>
                      <a:pt x="37" y="17"/>
                      <a:pt x="3" y="44"/>
                    </a:cubicBezTo>
                    <a:cubicBezTo>
                      <a:pt x="1" y="46"/>
                      <a:pt x="0" y="49"/>
                      <a:pt x="0" y="52"/>
                    </a:cubicBezTo>
                    <a:cubicBezTo>
                      <a:pt x="0" y="412"/>
                      <a:pt x="0" y="412"/>
                      <a:pt x="0" y="412"/>
                    </a:cubicBezTo>
                    <a:cubicBezTo>
                      <a:pt x="0" y="419"/>
                      <a:pt x="9" y="429"/>
                      <a:pt x="23" y="429"/>
                    </a:cubicBezTo>
                    <a:cubicBezTo>
                      <a:pt x="313" y="429"/>
                      <a:pt x="313" y="429"/>
                      <a:pt x="313" y="429"/>
                    </a:cubicBezTo>
                    <a:cubicBezTo>
                      <a:pt x="314" y="429"/>
                      <a:pt x="608" y="429"/>
                      <a:pt x="608" y="429"/>
                    </a:cubicBezTo>
                    <a:cubicBezTo>
                      <a:pt x="618" y="429"/>
                      <a:pt x="631" y="424"/>
                      <a:pt x="631" y="413"/>
                    </a:cubicBezTo>
                    <a:cubicBezTo>
                      <a:pt x="631" y="52"/>
                      <a:pt x="631" y="52"/>
                      <a:pt x="631" y="52"/>
                    </a:cubicBezTo>
                    <a:cubicBezTo>
                      <a:pt x="631" y="49"/>
                      <a:pt x="630" y="46"/>
                      <a:pt x="627" y="44"/>
                    </a:cubicBezTo>
                    <a:close/>
                    <a:moveTo>
                      <a:pt x="304" y="60"/>
                    </a:moveTo>
                    <a:cubicBezTo>
                      <a:pt x="304" y="66"/>
                      <a:pt x="304" y="393"/>
                      <a:pt x="304" y="393"/>
                    </a:cubicBezTo>
                    <a:cubicBezTo>
                      <a:pt x="275" y="369"/>
                      <a:pt x="227" y="355"/>
                      <a:pt x="167" y="355"/>
                    </a:cubicBezTo>
                    <a:cubicBezTo>
                      <a:pt x="120" y="355"/>
                      <a:pt x="75" y="364"/>
                      <a:pt x="40" y="380"/>
                    </a:cubicBezTo>
                    <a:cubicBezTo>
                      <a:pt x="40" y="46"/>
                      <a:pt x="40" y="46"/>
                      <a:pt x="40" y="46"/>
                    </a:cubicBezTo>
                    <a:cubicBezTo>
                      <a:pt x="40" y="46"/>
                      <a:pt x="85" y="21"/>
                      <a:pt x="169" y="21"/>
                    </a:cubicBezTo>
                    <a:cubicBezTo>
                      <a:pt x="266" y="21"/>
                      <a:pt x="304" y="58"/>
                      <a:pt x="304" y="60"/>
                    </a:cubicBezTo>
                    <a:close/>
                    <a:moveTo>
                      <a:pt x="590" y="45"/>
                    </a:moveTo>
                    <a:cubicBezTo>
                      <a:pt x="590" y="381"/>
                      <a:pt x="590" y="381"/>
                      <a:pt x="590" y="381"/>
                    </a:cubicBezTo>
                    <a:cubicBezTo>
                      <a:pt x="554" y="366"/>
                      <a:pt x="505" y="359"/>
                      <a:pt x="462" y="359"/>
                    </a:cubicBezTo>
                    <a:cubicBezTo>
                      <a:pt x="401" y="359"/>
                      <a:pt x="352" y="371"/>
                      <a:pt x="323" y="394"/>
                    </a:cubicBezTo>
                    <a:cubicBezTo>
                      <a:pt x="323" y="61"/>
                      <a:pt x="323" y="61"/>
                      <a:pt x="323" y="61"/>
                    </a:cubicBezTo>
                    <a:cubicBezTo>
                      <a:pt x="323" y="61"/>
                      <a:pt x="368" y="21"/>
                      <a:pt x="469" y="21"/>
                    </a:cubicBezTo>
                    <a:cubicBezTo>
                      <a:pt x="547" y="21"/>
                      <a:pt x="590" y="45"/>
                      <a:pt x="590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35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6" name="Freeform 24"/>
              <p:cNvSpPr>
                <a:spLocks/>
              </p:cNvSpPr>
              <p:nvPr/>
            </p:nvSpPr>
            <p:spPr bwMode="auto">
              <a:xfrm>
                <a:off x="3992563" y="2085976"/>
                <a:ext cx="228600" cy="52388"/>
              </a:xfrm>
              <a:custGeom>
                <a:avLst/>
                <a:gdLst>
                  <a:gd name="T0" fmla="*/ 184 w 192"/>
                  <a:gd name="T1" fmla="*/ 44 h 44"/>
                  <a:gd name="T2" fmla="*/ 180 w 192"/>
                  <a:gd name="T3" fmla="*/ 43 h 44"/>
                  <a:gd name="T4" fmla="*/ 10 w 192"/>
                  <a:gd name="T5" fmla="*/ 32 h 44"/>
                  <a:gd name="T6" fmla="*/ 1 w 192"/>
                  <a:gd name="T7" fmla="*/ 27 h 44"/>
                  <a:gd name="T8" fmla="*/ 6 w 192"/>
                  <a:gd name="T9" fmla="*/ 19 h 44"/>
                  <a:gd name="T10" fmla="*/ 188 w 192"/>
                  <a:gd name="T11" fmla="*/ 31 h 44"/>
                  <a:gd name="T12" fmla="*/ 190 w 192"/>
                  <a:gd name="T13" fmla="*/ 41 h 44"/>
                  <a:gd name="T14" fmla="*/ 184 w 192"/>
                  <a:gd name="T15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44">
                    <a:moveTo>
                      <a:pt x="184" y="44"/>
                    </a:moveTo>
                    <a:cubicBezTo>
                      <a:pt x="183" y="44"/>
                      <a:pt x="181" y="44"/>
                      <a:pt x="180" y="43"/>
                    </a:cubicBezTo>
                    <a:cubicBezTo>
                      <a:pt x="150" y="23"/>
                      <a:pt x="83" y="12"/>
                      <a:pt x="10" y="32"/>
                    </a:cubicBezTo>
                    <a:cubicBezTo>
                      <a:pt x="6" y="33"/>
                      <a:pt x="2" y="31"/>
                      <a:pt x="1" y="27"/>
                    </a:cubicBezTo>
                    <a:cubicBezTo>
                      <a:pt x="0" y="23"/>
                      <a:pt x="2" y="20"/>
                      <a:pt x="6" y="19"/>
                    </a:cubicBezTo>
                    <a:cubicBezTo>
                      <a:pt x="73" y="0"/>
                      <a:pt x="148" y="5"/>
                      <a:pt x="188" y="31"/>
                    </a:cubicBezTo>
                    <a:cubicBezTo>
                      <a:pt x="191" y="33"/>
                      <a:pt x="192" y="38"/>
                      <a:pt x="190" y="41"/>
                    </a:cubicBezTo>
                    <a:cubicBezTo>
                      <a:pt x="189" y="43"/>
                      <a:pt x="186" y="44"/>
                      <a:pt x="184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35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7" name="Freeform 25"/>
              <p:cNvSpPr>
                <a:spLocks/>
              </p:cNvSpPr>
              <p:nvPr/>
            </p:nvSpPr>
            <p:spPr bwMode="auto">
              <a:xfrm>
                <a:off x="3992563" y="2151063"/>
                <a:ext cx="228600" cy="50800"/>
              </a:xfrm>
              <a:custGeom>
                <a:avLst/>
                <a:gdLst>
                  <a:gd name="T0" fmla="*/ 184 w 192"/>
                  <a:gd name="T1" fmla="*/ 43 h 43"/>
                  <a:gd name="T2" fmla="*/ 180 w 192"/>
                  <a:gd name="T3" fmla="*/ 42 h 43"/>
                  <a:gd name="T4" fmla="*/ 10 w 192"/>
                  <a:gd name="T5" fmla="*/ 32 h 43"/>
                  <a:gd name="T6" fmla="*/ 1 w 192"/>
                  <a:gd name="T7" fmla="*/ 27 h 43"/>
                  <a:gd name="T8" fmla="*/ 6 w 192"/>
                  <a:gd name="T9" fmla="*/ 19 h 43"/>
                  <a:gd name="T10" fmla="*/ 188 w 192"/>
                  <a:gd name="T11" fmla="*/ 30 h 43"/>
                  <a:gd name="T12" fmla="*/ 190 w 192"/>
                  <a:gd name="T13" fmla="*/ 40 h 43"/>
                  <a:gd name="T14" fmla="*/ 184 w 192"/>
                  <a:gd name="T15" fmla="*/ 4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43">
                    <a:moveTo>
                      <a:pt x="184" y="43"/>
                    </a:moveTo>
                    <a:cubicBezTo>
                      <a:pt x="183" y="43"/>
                      <a:pt x="181" y="43"/>
                      <a:pt x="180" y="42"/>
                    </a:cubicBezTo>
                    <a:cubicBezTo>
                      <a:pt x="150" y="23"/>
                      <a:pt x="84" y="11"/>
                      <a:pt x="10" y="32"/>
                    </a:cubicBezTo>
                    <a:cubicBezTo>
                      <a:pt x="6" y="33"/>
                      <a:pt x="2" y="31"/>
                      <a:pt x="1" y="27"/>
                    </a:cubicBezTo>
                    <a:cubicBezTo>
                      <a:pt x="0" y="23"/>
                      <a:pt x="2" y="20"/>
                      <a:pt x="6" y="19"/>
                    </a:cubicBezTo>
                    <a:cubicBezTo>
                      <a:pt x="73" y="0"/>
                      <a:pt x="148" y="4"/>
                      <a:pt x="188" y="30"/>
                    </a:cubicBezTo>
                    <a:cubicBezTo>
                      <a:pt x="191" y="32"/>
                      <a:pt x="192" y="37"/>
                      <a:pt x="190" y="40"/>
                    </a:cubicBezTo>
                    <a:cubicBezTo>
                      <a:pt x="188" y="42"/>
                      <a:pt x="186" y="43"/>
                      <a:pt x="184" y="4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35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8" name="Freeform 26"/>
              <p:cNvSpPr>
                <a:spLocks/>
              </p:cNvSpPr>
              <p:nvPr/>
            </p:nvSpPr>
            <p:spPr bwMode="auto">
              <a:xfrm>
                <a:off x="3992563" y="2214563"/>
                <a:ext cx="230187" cy="50800"/>
              </a:xfrm>
              <a:custGeom>
                <a:avLst/>
                <a:gdLst>
                  <a:gd name="T0" fmla="*/ 185 w 193"/>
                  <a:gd name="T1" fmla="*/ 43 h 43"/>
                  <a:gd name="T2" fmla="*/ 181 w 193"/>
                  <a:gd name="T3" fmla="*/ 42 h 43"/>
                  <a:gd name="T4" fmla="*/ 10 w 193"/>
                  <a:gd name="T5" fmla="*/ 32 h 43"/>
                  <a:gd name="T6" fmla="*/ 1 w 193"/>
                  <a:gd name="T7" fmla="*/ 27 h 43"/>
                  <a:gd name="T8" fmla="*/ 6 w 193"/>
                  <a:gd name="T9" fmla="*/ 18 h 43"/>
                  <a:gd name="T10" fmla="*/ 189 w 193"/>
                  <a:gd name="T11" fmla="*/ 30 h 43"/>
                  <a:gd name="T12" fmla="*/ 191 w 193"/>
                  <a:gd name="T13" fmla="*/ 40 h 43"/>
                  <a:gd name="T14" fmla="*/ 185 w 193"/>
                  <a:gd name="T15" fmla="*/ 4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3" h="43">
                    <a:moveTo>
                      <a:pt x="185" y="43"/>
                    </a:moveTo>
                    <a:cubicBezTo>
                      <a:pt x="184" y="43"/>
                      <a:pt x="182" y="43"/>
                      <a:pt x="181" y="42"/>
                    </a:cubicBezTo>
                    <a:cubicBezTo>
                      <a:pt x="151" y="22"/>
                      <a:pt x="85" y="11"/>
                      <a:pt x="10" y="32"/>
                    </a:cubicBezTo>
                    <a:cubicBezTo>
                      <a:pt x="6" y="33"/>
                      <a:pt x="2" y="31"/>
                      <a:pt x="1" y="27"/>
                    </a:cubicBezTo>
                    <a:cubicBezTo>
                      <a:pt x="0" y="23"/>
                      <a:pt x="2" y="20"/>
                      <a:pt x="6" y="18"/>
                    </a:cubicBezTo>
                    <a:cubicBezTo>
                      <a:pt x="74" y="0"/>
                      <a:pt x="149" y="4"/>
                      <a:pt x="189" y="30"/>
                    </a:cubicBezTo>
                    <a:cubicBezTo>
                      <a:pt x="192" y="32"/>
                      <a:pt x="193" y="37"/>
                      <a:pt x="191" y="40"/>
                    </a:cubicBezTo>
                    <a:cubicBezTo>
                      <a:pt x="190" y="42"/>
                      <a:pt x="187" y="43"/>
                      <a:pt x="185" y="4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35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9" name="Freeform 27"/>
              <p:cNvSpPr>
                <a:spLocks/>
              </p:cNvSpPr>
              <p:nvPr/>
            </p:nvSpPr>
            <p:spPr bwMode="auto">
              <a:xfrm>
                <a:off x="3992563" y="2278063"/>
                <a:ext cx="230187" cy="52388"/>
              </a:xfrm>
              <a:custGeom>
                <a:avLst/>
                <a:gdLst>
                  <a:gd name="T0" fmla="*/ 186 w 194"/>
                  <a:gd name="T1" fmla="*/ 44 h 44"/>
                  <a:gd name="T2" fmla="*/ 182 w 194"/>
                  <a:gd name="T3" fmla="*/ 43 h 44"/>
                  <a:gd name="T4" fmla="*/ 10 w 194"/>
                  <a:gd name="T5" fmla="*/ 34 h 44"/>
                  <a:gd name="T6" fmla="*/ 1 w 194"/>
                  <a:gd name="T7" fmla="*/ 30 h 44"/>
                  <a:gd name="T8" fmla="*/ 6 w 194"/>
                  <a:gd name="T9" fmla="*/ 21 h 44"/>
                  <a:gd name="T10" fmla="*/ 190 w 194"/>
                  <a:gd name="T11" fmla="*/ 31 h 44"/>
                  <a:gd name="T12" fmla="*/ 192 w 194"/>
                  <a:gd name="T13" fmla="*/ 41 h 44"/>
                  <a:gd name="T14" fmla="*/ 186 w 194"/>
                  <a:gd name="T15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4">
                    <a:moveTo>
                      <a:pt x="186" y="44"/>
                    </a:moveTo>
                    <a:cubicBezTo>
                      <a:pt x="185" y="44"/>
                      <a:pt x="183" y="44"/>
                      <a:pt x="182" y="43"/>
                    </a:cubicBezTo>
                    <a:cubicBezTo>
                      <a:pt x="144" y="19"/>
                      <a:pt x="78" y="15"/>
                      <a:pt x="10" y="34"/>
                    </a:cubicBezTo>
                    <a:cubicBezTo>
                      <a:pt x="6" y="35"/>
                      <a:pt x="2" y="33"/>
                      <a:pt x="1" y="30"/>
                    </a:cubicBezTo>
                    <a:cubicBezTo>
                      <a:pt x="0" y="26"/>
                      <a:pt x="2" y="22"/>
                      <a:pt x="6" y="21"/>
                    </a:cubicBezTo>
                    <a:cubicBezTo>
                      <a:pt x="79" y="0"/>
                      <a:pt x="148" y="4"/>
                      <a:pt x="190" y="31"/>
                    </a:cubicBezTo>
                    <a:cubicBezTo>
                      <a:pt x="193" y="34"/>
                      <a:pt x="194" y="38"/>
                      <a:pt x="192" y="41"/>
                    </a:cubicBezTo>
                    <a:cubicBezTo>
                      <a:pt x="191" y="43"/>
                      <a:pt x="188" y="44"/>
                      <a:pt x="186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35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0" name="Freeform 28"/>
              <p:cNvSpPr>
                <a:spLocks/>
              </p:cNvSpPr>
              <p:nvPr/>
            </p:nvSpPr>
            <p:spPr bwMode="auto">
              <a:xfrm>
                <a:off x="3992563" y="2339976"/>
                <a:ext cx="230187" cy="55563"/>
              </a:xfrm>
              <a:custGeom>
                <a:avLst/>
                <a:gdLst>
                  <a:gd name="T0" fmla="*/ 186 w 194"/>
                  <a:gd name="T1" fmla="*/ 47 h 47"/>
                  <a:gd name="T2" fmla="*/ 182 w 194"/>
                  <a:gd name="T3" fmla="*/ 46 h 47"/>
                  <a:gd name="T4" fmla="*/ 10 w 194"/>
                  <a:gd name="T5" fmla="*/ 38 h 47"/>
                  <a:gd name="T6" fmla="*/ 1 w 194"/>
                  <a:gd name="T7" fmla="*/ 34 h 47"/>
                  <a:gd name="T8" fmla="*/ 5 w 194"/>
                  <a:gd name="T9" fmla="*/ 25 h 47"/>
                  <a:gd name="T10" fmla="*/ 190 w 194"/>
                  <a:gd name="T11" fmla="*/ 34 h 47"/>
                  <a:gd name="T12" fmla="*/ 192 w 194"/>
                  <a:gd name="T13" fmla="*/ 44 h 47"/>
                  <a:gd name="T14" fmla="*/ 186 w 194"/>
                  <a:gd name="T15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7">
                    <a:moveTo>
                      <a:pt x="186" y="47"/>
                    </a:moveTo>
                    <a:cubicBezTo>
                      <a:pt x="185" y="47"/>
                      <a:pt x="183" y="46"/>
                      <a:pt x="182" y="46"/>
                    </a:cubicBezTo>
                    <a:cubicBezTo>
                      <a:pt x="148" y="23"/>
                      <a:pt x="67" y="15"/>
                      <a:pt x="10" y="38"/>
                    </a:cubicBezTo>
                    <a:cubicBezTo>
                      <a:pt x="7" y="39"/>
                      <a:pt x="3" y="37"/>
                      <a:pt x="1" y="34"/>
                    </a:cubicBezTo>
                    <a:cubicBezTo>
                      <a:pt x="0" y="30"/>
                      <a:pt x="1" y="26"/>
                      <a:pt x="5" y="25"/>
                    </a:cubicBezTo>
                    <a:cubicBezTo>
                      <a:pt x="67" y="0"/>
                      <a:pt x="152" y="10"/>
                      <a:pt x="190" y="34"/>
                    </a:cubicBezTo>
                    <a:cubicBezTo>
                      <a:pt x="193" y="36"/>
                      <a:pt x="194" y="40"/>
                      <a:pt x="192" y="44"/>
                    </a:cubicBezTo>
                    <a:cubicBezTo>
                      <a:pt x="190" y="46"/>
                      <a:pt x="188" y="47"/>
                      <a:pt x="186" y="4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35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1" name="Freeform 29"/>
              <p:cNvSpPr>
                <a:spLocks/>
              </p:cNvSpPr>
              <p:nvPr/>
            </p:nvSpPr>
            <p:spPr bwMode="auto">
              <a:xfrm>
                <a:off x="4321175" y="2085976"/>
                <a:ext cx="230187" cy="52388"/>
              </a:xfrm>
              <a:custGeom>
                <a:avLst/>
                <a:gdLst>
                  <a:gd name="T0" fmla="*/ 8 w 194"/>
                  <a:gd name="T1" fmla="*/ 44 h 44"/>
                  <a:gd name="T2" fmla="*/ 2 w 194"/>
                  <a:gd name="T3" fmla="*/ 41 h 44"/>
                  <a:gd name="T4" fmla="*/ 4 w 194"/>
                  <a:gd name="T5" fmla="*/ 31 h 44"/>
                  <a:gd name="T6" fmla="*/ 188 w 194"/>
                  <a:gd name="T7" fmla="*/ 19 h 44"/>
                  <a:gd name="T8" fmla="*/ 193 w 194"/>
                  <a:gd name="T9" fmla="*/ 27 h 44"/>
                  <a:gd name="T10" fmla="*/ 185 w 194"/>
                  <a:gd name="T11" fmla="*/ 32 h 44"/>
                  <a:gd name="T12" fmla="*/ 12 w 194"/>
                  <a:gd name="T13" fmla="*/ 43 h 44"/>
                  <a:gd name="T14" fmla="*/ 8 w 194"/>
                  <a:gd name="T15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4">
                    <a:moveTo>
                      <a:pt x="8" y="44"/>
                    </a:moveTo>
                    <a:cubicBezTo>
                      <a:pt x="6" y="44"/>
                      <a:pt x="4" y="43"/>
                      <a:pt x="2" y="41"/>
                    </a:cubicBezTo>
                    <a:cubicBezTo>
                      <a:pt x="0" y="38"/>
                      <a:pt x="1" y="33"/>
                      <a:pt x="4" y="31"/>
                    </a:cubicBezTo>
                    <a:cubicBezTo>
                      <a:pt x="45" y="5"/>
                      <a:pt x="121" y="0"/>
                      <a:pt x="188" y="19"/>
                    </a:cubicBezTo>
                    <a:cubicBezTo>
                      <a:pt x="192" y="20"/>
                      <a:pt x="194" y="23"/>
                      <a:pt x="193" y="27"/>
                    </a:cubicBezTo>
                    <a:cubicBezTo>
                      <a:pt x="192" y="31"/>
                      <a:pt x="188" y="33"/>
                      <a:pt x="185" y="32"/>
                    </a:cubicBezTo>
                    <a:cubicBezTo>
                      <a:pt x="113" y="12"/>
                      <a:pt x="44" y="23"/>
                      <a:pt x="12" y="43"/>
                    </a:cubicBezTo>
                    <a:cubicBezTo>
                      <a:pt x="11" y="44"/>
                      <a:pt x="10" y="44"/>
                      <a:pt x="8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35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2" name="Freeform 30"/>
              <p:cNvSpPr>
                <a:spLocks/>
              </p:cNvSpPr>
              <p:nvPr/>
            </p:nvSpPr>
            <p:spPr bwMode="auto">
              <a:xfrm>
                <a:off x="4321175" y="2149476"/>
                <a:ext cx="230187" cy="53975"/>
              </a:xfrm>
              <a:custGeom>
                <a:avLst/>
                <a:gdLst>
                  <a:gd name="T0" fmla="*/ 8 w 194"/>
                  <a:gd name="T1" fmla="*/ 45 h 45"/>
                  <a:gd name="T2" fmla="*/ 2 w 194"/>
                  <a:gd name="T3" fmla="*/ 42 h 45"/>
                  <a:gd name="T4" fmla="*/ 5 w 194"/>
                  <a:gd name="T5" fmla="*/ 32 h 45"/>
                  <a:gd name="T6" fmla="*/ 189 w 194"/>
                  <a:gd name="T7" fmla="*/ 19 h 45"/>
                  <a:gd name="T8" fmla="*/ 193 w 194"/>
                  <a:gd name="T9" fmla="*/ 28 h 45"/>
                  <a:gd name="T10" fmla="*/ 185 w 194"/>
                  <a:gd name="T11" fmla="*/ 33 h 45"/>
                  <a:gd name="T12" fmla="*/ 12 w 194"/>
                  <a:gd name="T13" fmla="*/ 44 h 45"/>
                  <a:gd name="T14" fmla="*/ 8 w 194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5">
                    <a:moveTo>
                      <a:pt x="8" y="45"/>
                    </a:moveTo>
                    <a:cubicBezTo>
                      <a:pt x="6" y="45"/>
                      <a:pt x="4" y="44"/>
                      <a:pt x="2" y="42"/>
                    </a:cubicBezTo>
                    <a:cubicBezTo>
                      <a:pt x="0" y="38"/>
                      <a:pt x="1" y="34"/>
                      <a:pt x="5" y="32"/>
                    </a:cubicBezTo>
                    <a:cubicBezTo>
                      <a:pt x="45" y="6"/>
                      <a:pt x="121" y="0"/>
                      <a:pt x="189" y="19"/>
                    </a:cubicBezTo>
                    <a:cubicBezTo>
                      <a:pt x="192" y="20"/>
                      <a:pt x="194" y="24"/>
                      <a:pt x="193" y="28"/>
                    </a:cubicBezTo>
                    <a:cubicBezTo>
                      <a:pt x="192" y="32"/>
                      <a:pt x="189" y="34"/>
                      <a:pt x="185" y="33"/>
                    </a:cubicBezTo>
                    <a:cubicBezTo>
                      <a:pt x="113" y="13"/>
                      <a:pt x="44" y="23"/>
                      <a:pt x="12" y="44"/>
                    </a:cubicBezTo>
                    <a:cubicBezTo>
                      <a:pt x="11" y="44"/>
                      <a:pt x="10" y="45"/>
                      <a:pt x="8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35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3" name="Freeform 31"/>
              <p:cNvSpPr>
                <a:spLocks/>
              </p:cNvSpPr>
              <p:nvPr/>
            </p:nvSpPr>
            <p:spPr bwMode="auto">
              <a:xfrm>
                <a:off x="4321175" y="2214563"/>
                <a:ext cx="230187" cy="53975"/>
              </a:xfrm>
              <a:custGeom>
                <a:avLst/>
                <a:gdLst>
                  <a:gd name="T0" fmla="*/ 8 w 195"/>
                  <a:gd name="T1" fmla="*/ 45 h 45"/>
                  <a:gd name="T2" fmla="*/ 3 w 195"/>
                  <a:gd name="T3" fmla="*/ 41 h 45"/>
                  <a:gd name="T4" fmla="*/ 5 w 195"/>
                  <a:gd name="T5" fmla="*/ 32 h 45"/>
                  <a:gd name="T6" fmla="*/ 189 w 195"/>
                  <a:gd name="T7" fmla="*/ 19 h 45"/>
                  <a:gd name="T8" fmla="*/ 193 w 195"/>
                  <a:gd name="T9" fmla="*/ 28 h 45"/>
                  <a:gd name="T10" fmla="*/ 185 w 195"/>
                  <a:gd name="T11" fmla="*/ 32 h 45"/>
                  <a:gd name="T12" fmla="*/ 12 w 195"/>
                  <a:gd name="T13" fmla="*/ 43 h 45"/>
                  <a:gd name="T14" fmla="*/ 8 w 195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45">
                    <a:moveTo>
                      <a:pt x="8" y="45"/>
                    </a:moveTo>
                    <a:cubicBezTo>
                      <a:pt x="6" y="45"/>
                      <a:pt x="4" y="43"/>
                      <a:pt x="3" y="41"/>
                    </a:cubicBezTo>
                    <a:cubicBezTo>
                      <a:pt x="0" y="38"/>
                      <a:pt x="1" y="34"/>
                      <a:pt x="5" y="32"/>
                    </a:cubicBezTo>
                    <a:cubicBezTo>
                      <a:pt x="45" y="5"/>
                      <a:pt x="121" y="0"/>
                      <a:pt x="189" y="19"/>
                    </a:cubicBezTo>
                    <a:cubicBezTo>
                      <a:pt x="192" y="20"/>
                      <a:pt x="195" y="24"/>
                      <a:pt x="193" y="28"/>
                    </a:cubicBezTo>
                    <a:cubicBezTo>
                      <a:pt x="192" y="31"/>
                      <a:pt x="189" y="33"/>
                      <a:pt x="185" y="32"/>
                    </a:cubicBezTo>
                    <a:cubicBezTo>
                      <a:pt x="113" y="12"/>
                      <a:pt x="44" y="23"/>
                      <a:pt x="12" y="43"/>
                    </a:cubicBezTo>
                    <a:cubicBezTo>
                      <a:pt x="11" y="44"/>
                      <a:pt x="10" y="45"/>
                      <a:pt x="8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35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4" name="Freeform 32"/>
              <p:cNvSpPr>
                <a:spLocks/>
              </p:cNvSpPr>
              <p:nvPr/>
            </p:nvSpPr>
            <p:spPr bwMode="auto">
              <a:xfrm>
                <a:off x="4321175" y="2278063"/>
                <a:ext cx="230187" cy="52388"/>
              </a:xfrm>
              <a:custGeom>
                <a:avLst/>
                <a:gdLst>
                  <a:gd name="T0" fmla="*/ 8 w 195"/>
                  <a:gd name="T1" fmla="*/ 45 h 45"/>
                  <a:gd name="T2" fmla="*/ 3 w 195"/>
                  <a:gd name="T3" fmla="*/ 42 h 45"/>
                  <a:gd name="T4" fmla="*/ 5 w 195"/>
                  <a:gd name="T5" fmla="*/ 32 h 45"/>
                  <a:gd name="T6" fmla="*/ 189 w 195"/>
                  <a:gd name="T7" fmla="*/ 20 h 45"/>
                  <a:gd name="T8" fmla="*/ 194 w 195"/>
                  <a:gd name="T9" fmla="*/ 28 h 45"/>
                  <a:gd name="T10" fmla="*/ 185 w 195"/>
                  <a:gd name="T11" fmla="*/ 33 h 45"/>
                  <a:gd name="T12" fmla="*/ 12 w 195"/>
                  <a:gd name="T13" fmla="*/ 44 h 45"/>
                  <a:gd name="T14" fmla="*/ 8 w 195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45">
                    <a:moveTo>
                      <a:pt x="8" y="45"/>
                    </a:moveTo>
                    <a:cubicBezTo>
                      <a:pt x="6" y="45"/>
                      <a:pt x="4" y="44"/>
                      <a:pt x="3" y="42"/>
                    </a:cubicBezTo>
                    <a:cubicBezTo>
                      <a:pt x="0" y="39"/>
                      <a:pt x="1" y="34"/>
                      <a:pt x="5" y="32"/>
                    </a:cubicBezTo>
                    <a:cubicBezTo>
                      <a:pt x="38" y="11"/>
                      <a:pt x="118" y="0"/>
                      <a:pt x="189" y="20"/>
                    </a:cubicBezTo>
                    <a:cubicBezTo>
                      <a:pt x="192" y="21"/>
                      <a:pt x="195" y="25"/>
                      <a:pt x="194" y="28"/>
                    </a:cubicBezTo>
                    <a:cubicBezTo>
                      <a:pt x="192" y="32"/>
                      <a:pt x="189" y="34"/>
                      <a:pt x="185" y="33"/>
                    </a:cubicBezTo>
                    <a:cubicBezTo>
                      <a:pt x="120" y="15"/>
                      <a:pt x="43" y="24"/>
                      <a:pt x="12" y="44"/>
                    </a:cubicBezTo>
                    <a:cubicBezTo>
                      <a:pt x="11" y="45"/>
                      <a:pt x="10" y="45"/>
                      <a:pt x="8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35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5" name="Freeform 33"/>
              <p:cNvSpPr>
                <a:spLocks/>
              </p:cNvSpPr>
              <p:nvPr/>
            </p:nvSpPr>
            <p:spPr bwMode="auto">
              <a:xfrm>
                <a:off x="4321175" y="2343151"/>
                <a:ext cx="230187" cy="53975"/>
              </a:xfrm>
              <a:custGeom>
                <a:avLst/>
                <a:gdLst>
                  <a:gd name="T0" fmla="*/ 8 w 194"/>
                  <a:gd name="T1" fmla="*/ 45 h 45"/>
                  <a:gd name="T2" fmla="*/ 2 w 194"/>
                  <a:gd name="T3" fmla="*/ 42 h 45"/>
                  <a:gd name="T4" fmla="*/ 4 w 194"/>
                  <a:gd name="T5" fmla="*/ 32 h 45"/>
                  <a:gd name="T6" fmla="*/ 188 w 194"/>
                  <a:gd name="T7" fmla="*/ 19 h 45"/>
                  <a:gd name="T8" fmla="*/ 193 w 194"/>
                  <a:gd name="T9" fmla="*/ 28 h 45"/>
                  <a:gd name="T10" fmla="*/ 184 w 194"/>
                  <a:gd name="T11" fmla="*/ 33 h 45"/>
                  <a:gd name="T12" fmla="*/ 11 w 194"/>
                  <a:gd name="T13" fmla="*/ 44 h 45"/>
                  <a:gd name="T14" fmla="*/ 8 w 194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5">
                    <a:moveTo>
                      <a:pt x="8" y="45"/>
                    </a:moveTo>
                    <a:cubicBezTo>
                      <a:pt x="5" y="45"/>
                      <a:pt x="3" y="44"/>
                      <a:pt x="2" y="42"/>
                    </a:cubicBezTo>
                    <a:cubicBezTo>
                      <a:pt x="0" y="38"/>
                      <a:pt x="0" y="34"/>
                      <a:pt x="4" y="32"/>
                    </a:cubicBezTo>
                    <a:cubicBezTo>
                      <a:pt x="44" y="6"/>
                      <a:pt x="120" y="0"/>
                      <a:pt x="188" y="19"/>
                    </a:cubicBezTo>
                    <a:cubicBezTo>
                      <a:pt x="191" y="20"/>
                      <a:pt x="194" y="24"/>
                      <a:pt x="193" y="28"/>
                    </a:cubicBezTo>
                    <a:cubicBezTo>
                      <a:pt x="192" y="32"/>
                      <a:pt x="188" y="34"/>
                      <a:pt x="184" y="33"/>
                    </a:cubicBezTo>
                    <a:cubicBezTo>
                      <a:pt x="113" y="13"/>
                      <a:pt x="43" y="23"/>
                      <a:pt x="11" y="44"/>
                    </a:cubicBezTo>
                    <a:cubicBezTo>
                      <a:pt x="10" y="45"/>
                      <a:pt x="9" y="45"/>
                      <a:pt x="8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35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6" dur="250" fill="hold"/>
                                        <p:tgtEl>
                                          <p:spTgt spid="1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" presetClass="emph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8" dur="250" fill="hold"/>
                                        <p:tgtEl>
                                          <p:spTgt spid="16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1150"/>
                            </p:stCondLst>
                            <p:childTnLst>
                              <p:par>
                                <p:cTn id="20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233" name="图片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150" y="277813"/>
            <a:ext cx="331788" cy="414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文本框 13"/>
          <p:cNvSpPr txBox="1"/>
          <p:nvPr/>
        </p:nvSpPr>
        <p:spPr>
          <a:xfrm>
            <a:off x="411163" y="365125"/>
            <a:ext cx="1760537" cy="3397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成果形式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6CD18C3E-66D3-4A7F-9931-7852BA040B23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26770" y="817245"/>
            <a:ext cx="2221230" cy="204787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9AB8274A-421D-4178-8A3F-B60B630EC1F3}"/>
              </a:ext>
            </a:extLst>
          </p:cNvPr>
          <p:cNvSpPr/>
          <p:nvPr/>
        </p:nvSpPr>
        <p:spPr>
          <a:xfrm>
            <a:off x="826770" y="906780"/>
            <a:ext cx="918210" cy="4724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719F92D-D5EA-4C99-B27F-0C57D5E99A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88234" y="817245"/>
            <a:ext cx="2224721" cy="2047875"/>
          </a:xfrm>
          <a:prstGeom prst="rect">
            <a:avLst/>
          </a:prstGeom>
        </p:spPr>
      </p:pic>
      <p:sp>
        <p:nvSpPr>
          <p:cNvPr id="16" name="椭圆 15">
            <a:extLst>
              <a:ext uri="{FF2B5EF4-FFF2-40B4-BE49-F238E27FC236}">
                <a16:creationId xmlns:a16="http://schemas.microsoft.com/office/drawing/2014/main" id="{F78379C0-EA48-46D2-95C0-EFC94C9562E6}"/>
              </a:ext>
            </a:extLst>
          </p:cNvPr>
          <p:cNvSpPr/>
          <p:nvPr/>
        </p:nvSpPr>
        <p:spPr>
          <a:xfrm>
            <a:off x="3782384" y="817245"/>
            <a:ext cx="1124896" cy="60198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FF63830E-53E1-4849-BE48-077E8E9A2C8F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826770" y="2977515"/>
            <a:ext cx="2221230" cy="1906905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A6713199-4A6D-489C-895E-336A9965F291}"/>
              </a:ext>
            </a:extLst>
          </p:cNvPr>
          <p:cNvPicPr/>
          <p:nvPr/>
        </p:nvPicPr>
        <p:blipFill>
          <a:blip r:embed="rId7"/>
          <a:stretch>
            <a:fillRect/>
          </a:stretch>
        </p:blipFill>
        <p:spPr>
          <a:xfrm>
            <a:off x="3588234" y="2977515"/>
            <a:ext cx="2221230" cy="1906905"/>
          </a:xfrm>
          <a:prstGeom prst="rect">
            <a:avLst/>
          </a:prstGeom>
        </p:spPr>
      </p:pic>
      <p:sp>
        <p:nvSpPr>
          <p:cNvPr id="20" name="椭圆 19">
            <a:extLst>
              <a:ext uri="{FF2B5EF4-FFF2-40B4-BE49-F238E27FC236}">
                <a16:creationId xmlns:a16="http://schemas.microsoft.com/office/drawing/2014/main" id="{678470E6-5C3C-4E4A-BD11-BE9FA24459A8}"/>
              </a:ext>
            </a:extLst>
          </p:cNvPr>
          <p:cNvSpPr/>
          <p:nvPr/>
        </p:nvSpPr>
        <p:spPr>
          <a:xfrm>
            <a:off x="1674494" y="3158490"/>
            <a:ext cx="1152525" cy="74295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3813F705-A35B-4F6C-8B21-AE016D43B03B}"/>
              </a:ext>
            </a:extLst>
          </p:cNvPr>
          <p:cNvSpPr/>
          <p:nvPr/>
        </p:nvSpPr>
        <p:spPr>
          <a:xfrm>
            <a:off x="3895724" y="3216592"/>
            <a:ext cx="1152525" cy="74295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slow" advClick="0" advTm="0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610" name="图片 2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150" y="277813"/>
            <a:ext cx="331788" cy="414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" name="文本框 25"/>
          <p:cNvSpPr txBox="1"/>
          <p:nvPr/>
        </p:nvSpPr>
        <p:spPr>
          <a:xfrm>
            <a:off x="411163" y="365125"/>
            <a:ext cx="1760537" cy="3397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致谢</a:t>
            </a:r>
          </a:p>
        </p:txBody>
      </p:sp>
      <p:sp>
        <p:nvSpPr>
          <p:cNvPr id="4" name="矩形 3"/>
          <p:cNvSpPr>
            <a:spLocks noChangeArrowheads="1"/>
          </p:cNvSpPr>
          <p:nvPr/>
        </p:nvSpPr>
        <p:spPr bwMode="auto">
          <a:xfrm>
            <a:off x="2735263" y="866775"/>
            <a:ext cx="3957637" cy="1062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>
              <a:lnSpc>
                <a:spcPct val="150000"/>
              </a:lnSpc>
            </a:pPr>
            <a:r>
              <a:rPr lang="en-US" altLang="zh-CN" sz="4800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THANKS!</a:t>
            </a:r>
            <a:endParaRPr lang="zh-CN" altLang="en-US" sz="4800" b="1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331913" y="1884363"/>
            <a:ext cx="6435725" cy="2030412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4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大学生活即将结束，在此，我要感谢所有教导我的老师和陪伴我一齐成长的同学，他们在我的大学生涯给予了很大的帮助。本论文能够顺利完成，要特别感谢我的导师朱晓强老师，朱晓强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老师对该论文从选题，构思到最后定稿的各个环节给予细心指引与教导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使我得以最终完成毕业论文设计！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最后，我要向百忙之中抽时间对本文进行审阅，评议和参与本人论文答辩的各位老师表示感谢！</a:t>
            </a:r>
            <a:endParaRPr lang="zh-CN" altLang="en-US" sz="14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>
            <a:spLocks noChangeArrowheads="1"/>
          </p:cNvSpPr>
          <p:nvPr/>
        </p:nvSpPr>
        <p:spPr bwMode="auto">
          <a:xfrm>
            <a:off x="3070225" y="3976688"/>
            <a:ext cx="3048000" cy="500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eaLnBrk="1" hangingPunct="1">
              <a:lnSpc>
                <a:spcPct val="150000"/>
              </a:lnSpc>
            </a:pPr>
            <a:r>
              <a:rPr lang="zh-CN" altLang="en-US" sz="20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恳请各位老师批评指正！</a:t>
            </a: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85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3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animScale>
                                      <p:cBhvr>
                                        <p:cTn id="16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17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18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19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1645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5" grpId="1"/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组合 67"/>
          <p:cNvGrpSpPr>
            <a:grpSpLocks/>
          </p:cNvGrpSpPr>
          <p:nvPr/>
        </p:nvGrpSpPr>
        <p:grpSpPr bwMode="auto">
          <a:xfrm>
            <a:off x="282575" y="1746250"/>
            <a:ext cx="2765425" cy="963613"/>
            <a:chOff x="219753" y="1976522"/>
            <a:chExt cx="2765362" cy="964005"/>
          </a:xfrm>
        </p:grpSpPr>
        <p:sp>
          <p:nvSpPr>
            <p:cNvPr id="13340" name="文本框 38"/>
            <p:cNvSpPr txBox="1">
              <a:spLocks noChangeArrowheads="1"/>
            </p:cNvSpPr>
            <p:nvPr/>
          </p:nvSpPr>
          <p:spPr bwMode="auto">
            <a:xfrm>
              <a:off x="219753" y="2417307"/>
              <a:ext cx="274115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9pPr>
            </a:lstStyle>
            <a:p>
              <a:pPr algn="r" eaLnBrk="1" hangingPunct="1"/>
              <a:r>
                <a:rPr lang="en-US" altLang="zh-CN" sz="280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CONTENTS</a:t>
              </a:r>
              <a:endParaRPr lang="zh-CN" altLang="en-US" sz="28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3341" name="文本框 11"/>
            <p:cNvSpPr txBox="1">
              <a:spLocks noChangeArrowheads="1"/>
            </p:cNvSpPr>
            <p:nvPr/>
          </p:nvSpPr>
          <p:spPr bwMode="auto">
            <a:xfrm>
              <a:off x="1979712" y="1976522"/>
              <a:ext cx="1005403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9pPr>
            </a:lstStyle>
            <a:p>
              <a:pPr eaLnBrk="1" hangingPunct="1"/>
              <a:r>
                <a:rPr lang="zh-CN" altLang="en-US" sz="320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目录</a:t>
              </a:r>
            </a:p>
          </p:txBody>
        </p:sp>
      </p:grpSp>
      <p:sp>
        <p:nvSpPr>
          <p:cNvPr id="71" name="文本框 18"/>
          <p:cNvSpPr txBox="1">
            <a:spLocks noChangeArrowheads="1"/>
          </p:cNvSpPr>
          <p:nvPr/>
        </p:nvSpPr>
        <p:spPr bwMode="auto">
          <a:xfrm>
            <a:off x="4052888" y="1890713"/>
            <a:ext cx="6463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9pPr>
          </a:lstStyle>
          <a:p>
            <a:pPr eaLnBrk="1" hangingPunct="1"/>
            <a:r>
              <a:rPr lang="zh-CN" altLang="en-US" sz="1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绪论</a:t>
            </a:r>
            <a:endParaRPr lang="en-US" altLang="zh-CN" sz="18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72" name="组合 71"/>
          <p:cNvGrpSpPr>
            <a:grpSpLocks/>
          </p:cNvGrpSpPr>
          <p:nvPr/>
        </p:nvGrpSpPr>
        <p:grpSpPr bwMode="auto">
          <a:xfrm>
            <a:off x="3578225" y="1817688"/>
            <a:ext cx="466725" cy="523875"/>
            <a:chOff x="3516783" y="2047768"/>
            <a:chExt cx="466304" cy="523220"/>
          </a:xfrm>
        </p:grpSpPr>
        <p:sp>
          <p:nvSpPr>
            <p:cNvPr id="13338" name="文本框 16"/>
            <p:cNvSpPr txBox="1">
              <a:spLocks noChangeArrowheads="1"/>
            </p:cNvSpPr>
            <p:nvPr/>
          </p:nvSpPr>
          <p:spPr bwMode="auto">
            <a:xfrm>
              <a:off x="3516783" y="2047768"/>
              <a:ext cx="394659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9pPr>
            </a:lstStyle>
            <a:p>
              <a:pPr algn="ctr" eaLnBrk="1" hangingPunct="1"/>
              <a:r>
                <a:rPr lang="en-US" altLang="zh-CN" sz="280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1</a:t>
              </a:r>
              <a:endParaRPr lang="zh-CN" altLang="en-US" sz="28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cxnSp>
          <p:nvCxnSpPr>
            <p:cNvPr id="74" name="直接连接符 73"/>
            <p:cNvCxnSpPr/>
            <p:nvPr/>
          </p:nvCxnSpPr>
          <p:spPr>
            <a:xfrm flipH="1">
              <a:off x="3737247" y="2226931"/>
              <a:ext cx="245840" cy="24734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5" name="文本框 21"/>
          <p:cNvSpPr txBox="1">
            <a:spLocks noChangeArrowheads="1"/>
          </p:cNvSpPr>
          <p:nvPr/>
        </p:nvSpPr>
        <p:spPr bwMode="auto">
          <a:xfrm>
            <a:off x="6638925" y="1916113"/>
            <a:ext cx="110799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9pPr>
          </a:lstStyle>
          <a:p>
            <a:pPr eaLnBrk="1" hangingPunct="1"/>
            <a:r>
              <a:rPr lang="zh-CN" altLang="en-US" sz="1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成果演示</a:t>
            </a:r>
          </a:p>
        </p:txBody>
      </p:sp>
      <p:grpSp>
        <p:nvGrpSpPr>
          <p:cNvPr id="76" name="组合 75"/>
          <p:cNvGrpSpPr>
            <a:grpSpLocks/>
          </p:cNvGrpSpPr>
          <p:nvPr/>
        </p:nvGrpSpPr>
        <p:grpSpPr bwMode="auto">
          <a:xfrm>
            <a:off x="6135688" y="1827213"/>
            <a:ext cx="496887" cy="523875"/>
            <a:chOff x="6073087" y="2057986"/>
            <a:chExt cx="497639" cy="523220"/>
          </a:xfrm>
        </p:grpSpPr>
        <p:sp>
          <p:nvSpPr>
            <p:cNvPr id="13336" name="文本框 20"/>
            <p:cNvSpPr txBox="1">
              <a:spLocks noChangeArrowheads="1"/>
            </p:cNvSpPr>
            <p:nvPr/>
          </p:nvSpPr>
          <p:spPr bwMode="auto">
            <a:xfrm>
              <a:off x="6073087" y="2057986"/>
              <a:ext cx="394659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9pPr>
            </a:lstStyle>
            <a:p>
              <a:pPr algn="ctr" eaLnBrk="1" hangingPunct="1"/>
              <a:r>
                <a:rPr lang="en-US" altLang="zh-CN" sz="280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4</a:t>
              </a:r>
              <a:endParaRPr lang="zh-CN" altLang="en-US" sz="28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cxnSp>
          <p:nvCxnSpPr>
            <p:cNvPr id="78" name="直接连接符 77"/>
            <p:cNvCxnSpPr/>
            <p:nvPr/>
          </p:nvCxnSpPr>
          <p:spPr>
            <a:xfrm flipH="1">
              <a:off x="6324292" y="2227636"/>
              <a:ext cx="246434" cy="24575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文本框 24"/>
          <p:cNvSpPr txBox="1">
            <a:spLocks noChangeArrowheads="1"/>
          </p:cNvSpPr>
          <p:nvPr/>
        </p:nvSpPr>
        <p:spPr bwMode="auto">
          <a:xfrm>
            <a:off x="4052888" y="2470150"/>
            <a:ext cx="110799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9pPr>
          </a:lstStyle>
          <a:p>
            <a:pPr eaLnBrk="1" hangingPunct="1"/>
            <a:r>
              <a:rPr lang="zh-CN" altLang="en-US" sz="1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研究目标</a:t>
            </a:r>
          </a:p>
        </p:txBody>
      </p:sp>
      <p:grpSp>
        <p:nvGrpSpPr>
          <p:cNvPr id="80" name="组合 79"/>
          <p:cNvGrpSpPr>
            <a:grpSpLocks/>
          </p:cNvGrpSpPr>
          <p:nvPr/>
        </p:nvGrpSpPr>
        <p:grpSpPr bwMode="auto">
          <a:xfrm>
            <a:off x="3578225" y="2397125"/>
            <a:ext cx="466725" cy="523875"/>
            <a:chOff x="3516783" y="2627150"/>
            <a:chExt cx="466304" cy="523220"/>
          </a:xfrm>
        </p:grpSpPr>
        <p:sp>
          <p:nvSpPr>
            <p:cNvPr id="13334" name="文本框 23"/>
            <p:cNvSpPr txBox="1">
              <a:spLocks noChangeArrowheads="1"/>
            </p:cNvSpPr>
            <p:nvPr/>
          </p:nvSpPr>
          <p:spPr bwMode="auto">
            <a:xfrm>
              <a:off x="3516783" y="2627150"/>
              <a:ext cx="394659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9pPr>
            </a:lstStyle>
            <a:p>
              <a:pPr algn="ctr" eaLnBrk="1" hangingPunct="1"/>
              <a:r>
                <a:rPr lang="en-US" altLang="zh-CN" sz="280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2</a:t>
              </a:r>
              <a:endParaRPr lang="zh-CN" altLang="en-US" sz="28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cxnSp>
          <p:nvCxnSpPr>
            <p:cNvPr id="82" name="直接连接符 81"/>
            <p:cNvCxnSpPr/>
            <p:nvPr/>
          </p:nvCxnSpPr>
          <p:spPr>
            <a:xfrm flipH="1">
              <a:off x="3737247" y="2806314"/>
              <a:ext cx="245840" cy="24734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3" name="文本框 27"/>
          <p:cNvSpPr txBox="1">
            <a:spLocks noChangeArrowheads="1"/>
          </p:cNvSpPr>
          <p:nvPr/>
        </p:nvSpPr>
        <p:spPr bwMode="auto">
          <a:xfrm>
            <a:off x="6638925" y="2493963"/>
            <a:ext cx="6463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9pPr>
          </a:lstStyle>
          <a:p>
            <a:pPr eaLnBrk="1" hangingPunct="1"/>
            <a:r>
              <a:rPr lang="zh-CN" altLang="en-US" sz="1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致谢</a:t>
            </a:r>
          </a:p>
        </p:txBody>
      </p:sp>
      <p:grpSp>
        <p:nvGrpSpPr>
          <p:cNvPr id="84" name="组合 83"/>
          <p:cNvGrpSpPr>
            <a:grpSpLocks/>
          </p:cNvGrpSpPr>
          <p:nvPr/>
        </p:nvGrpSpPr>
        <p:grpSpPr bwMode="auto">
          <a:xfrm>
            <a:off x="6135688" y="2406650"/>
            <a:ext cx="496887" cy="523875"/>
            <a:chOff x="6073087" y="2637368"/>
            <a:chExt cx="497639" cy="523220"/>
          </a:xfrm>
        </p:grpSpPr>
        <p:sp>
          <p:nvSpPr>
            <p:cNvPr id="13332" name="文本框 26"/>
            <p:cNvSpPr txBox="1">
              <a:spLocks noChangeArrowheads="1"/>
            </p:cNvSpPr>
            <p:nvPr/>
          </p:nvSpPr>
          <p:spPr bwMode="auto">
            <a:xfrm>
              <a:off x="6073087" y="2637368"/>
              <a:ext cx="394659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9pPr>
            </a:lstStyle>
            <a:p>
              <a:pPr algn="ctr" eaLnBrk="1" hangingPunct="1"/>
              <a:r>
                <a:rPr lang="en-US" altLang="zh-CN" sz="280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5</a:t>
              </a:r>
              <a:endParaRPr lang="zh-CN" altLang="en-US" sz="28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cxnSp>
          <p:nvCxnSpPr>
            <p:cNvPr id="86" name="直接连接符 85"/>
            <p:cNvCxnSpPr/>
            <p:nvPr/>
          </p:nvCxnSpPr>
          <p:spPr>
            <a:xfrm flipH="1">
              <a:off x="6324292" y="2807019"/>
              <a:ext cx="246434" cy="24575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7" name="文本框 30"/>
          <p:cNvSpPr txBox="1">
            <a:spLocks noChangeArrowheads="1"/>
          </p:cNvSpPr>
          <p:nvPr/>
        </p:nvSpPr>
        <p:spPr bwMode="auto">
          <a:xfrm>
            <a:off x="4052888" y="3043238"/>
            <a:ext cx="110799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9pPr>
          </a:lstStyle>
          <a:p>
            <a:pPr eaLnBrk="1" hangingPunct="1"/>
            <a:r>
              <a:rPr lang="zh-CN" altLang="en-US" sz="1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研究方法</a:t>
            </a:r>
          </a:p>
        </p:txBody>
      </p:sp>
      <p:grpSp>
        <p:nvGrpSpPr>
          <p:cNvPr id="88" name="组合 87"/>
          <p:cNvGrpSpPr>
            <a:grpSpLocks/>
          </p:cNvGrpSpPr>
          <p:nvPr/>
        </p:nvGrpSpPr>
        <p:grpSpPr bwMode="auto">
          <a:xfrm>
            <a:off x="3578225" y="2970213"/>
            <a:ext cx="466725" cy="523875"/>
            <a:chOff x="3516783" y="3200893"/>
            <a:chExt cx="466304" cy="523220"/>
          </a:xfrm>
        </p:grpSpPr>
        <p:sp>
          <p:nvSpPr>
            <p:cNvPr id="13330" name="文本框 29"/>
            <p:cNvSpPr txBox="1">
              <a:spLocks noChangeArrowheads="1"/>
            </p:cNvSpPr>
            <p:nvPr/>
          </p:nvSpPr>
          <p:spPr bwMode="auto">
            <a:xfrm>
              <a:off x="3516783" y="3200893"/>
              <a:ext cx="394659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9pPr>
            </a:lstStyle>
            <a:p>
              <a:pPr algn="ctr" eaLnBrk="1" hangingPunct="1"/>
              <a:r>
                <a:rPr lang="en-US" altLang="zh-CN" sz="280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3</a:t>
              </a:r>
              <a:endParaRPr lang="zh-CN" altLang="en-US" sz="28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cxnSp>
          <p:nvCxnSpPr>
            <p:cNvPr id="90" name="直接连接符 89"/>
            <p:cNvCxnSpPr/>
            <p:nvPr/>
          </p:nvCxnSpPr>
          <p:spPr>
            <a:xfrm flipH="1">
              <a:off x="3737247" y="3380056"/>
              <a:ext cx="245840" cy="24734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95" name="直接连接符 94"/>
          <p:cNvCxnSpPr/>
          <p:nvPr/>
        </p:nvCxnSpPr>
        <p:spPr>
          <a:xfrm>
            <a:off x="3340100" y="1909763"/>
            <a:ext cx="0" cy="15462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6666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733 0.04136 L 2.22222E-6 -9.87654E-7 " pathEditMode="relative" rAng="0" ptsTypes="AA">
                                      <p:cBhvr>
                                        <p:cTn id="19" dur="7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58" y="-2068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6" presetClass="path" presetSubtype="0" accel="5000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3733 0.04104 L 2.22222E-6 4.69136E-6 " pathEditMode="relative" rAng="0" ptsTypes="AA">
                                      <p:cBhvr>
                                        <p:cTn id="27" dur="7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58" y="-2068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6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3733 0.04104 L 2.22222E-6 4.93827E-6 " pathEditMode="relative" rAng="0" ptsTypes="AA">
                                      <p:cBhvr>
                                        <p:cTn id="35" dur="7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58" y="-2068"/>
                                    </p:animMotion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6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3733 0.04136 L 2.22222E-6 -2.83951E-6 " pathEditMode="relative" rAng="0" ptsTypes="AA">
                                      <p:cBhvr>
                                        <p:cTn id="43" dur="7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58" y="-2068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6" presetClass="path" presetSubtype="0" accel="50000" decel="5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0.03733 0.04105 L 2.22222E-6 2.83951E-6 " pathEditMode="relative" rAng="0" ptsTypes="AA">
                                      <p:cBhvr>
                                        <p:cTn id="51" dur="7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58" y="-2068"/>
                                    </p:animMotion>
                                  </p:childTnLst>
                                </p:cTn>
                              </p:par>
                              <p:par>
                                <p:cTn id="52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/>
      <p:bldP spid="75" grpId="0"/>
      <p:bldP spid="79" grpId="0"/>
      <p:bldP spid="83" grpId="0"/>
      <p:bldP spid="8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>
            <a:grpSpLocks/>
          </p:cNvGrpSpPr>
          <p:nvPr/>
        </p:nvGrpSpPr>
        <p:grpSpPr bwMode="auto">
          <a:xfrm>
            <a:off x="238125" y="296863"/>
            <a:ext cx="1363663" cy="474662"/>
            <a:chOff x="184527" y="297451"/>
            <a:chExt cx="1363137" cy="473415"/>
          </a:xfrm>
        </p:grpSpPr>
        <p:pic>
          <p:nvPicPr>
            <p:cNvPr id="19465" name="图片 1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184527" y="297451"/>
              <a:ext cx="422017" cy="4734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" name="文本框 2"/>
            <p:cNvSpPr txBox="1"/>
            <p:nvPr/>
          </p:nvSpPr>
          <p:spPr>
            <a:xfrm>
              <a:off x="539990" y="376617"/>
              <a:ext cx="1007674" cy="368915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800" dirty="0">
                  <a:solidFill>
                    <a:schemeClr val="bg1">
                      <a:lumMod val="95000"/>
                    </a:schemeClr>
                  </a:solidFill>
                  <a:latin typeface="+mn-lt"/>
                  <a:ea typeface="微软雅黑" panose="020B0503020204020204" pitchFamily="34" charset="-122"/>
                </a:rPr>
                <a:t>目录页</a:t>
              </a:r>
            </a:p>
          </p:txBody>
        </p:sp>
        <p:cxnSp>
          <p:nvCxnSpPr>
            <p:cNvPr id="5" name="直接连接符 4"/>
            <p:cNvCxnSpPr/>
            <p:nvPr/>
          </p:nvCxnSpPr>
          <p:spPr>
            <a:xfrm>
              <a:off x="539990" y="745533"/>
              <a:ext cx="863267" cy="0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组合 33"/>
          <p:cNvGrpSpPr>
            <a:grpSpLocks/>
          </p:cNvGrpSpPr>
          <p:nvPr/>
        </p:nvGrpSpPr>
        <p:grpSpPr bwMode="auto">
          <a:xfrm>
            <a:off x="3235325" y="1957388"/>
            <a:ext cx="1128713" cy="1128712"/>
            <a:chOff x="2558424" y="1401428"/>
            <a:chExt cx="1318727" cy="1318727"/>
          </a:xfrm>
        </p:grpSpPr>
        <p:sp>
          <p:nvSpPr>
            <p:cNvPr id="35" name="椭圆 34"/>
            <p:cNvSpPr/>
            <p:nvPr/>
          </p:nvSpPr>
          <p:spPr>
            <a:xfrm>
              <a:off x="2558424" y="1401428"/>
              <a:ext cx="1318727" cy="1318727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6" name="Freeform 11"/>
            <p:cNvSpPr>
              <a:spLocks/>
            </p:cNvSpPr>
            <p:nvPr/>
          </p:nvSpPr>
          <p:spPr bwMode="auto">
            <a:xfrm>
              <a:off x="2675274" y="1815037"/>
              <a:ext cx="1085027" cy="597230"/>
            </a:xfrm>
            <a:custGeom>
              <a:avLst/>
              <a:gdLst>
                <a:gd name="T0" fmla="*/ 7 w 683"/>
                <a:gd name="T1" fmla="*/ 118 h 376"/>
                <a:gd name="T2" fmla="*/ 334 w 683"/>
                <a:gd name="T3" fmla="*/ 1 h 376"/>
                <a:gd name="T4" fmla="*/ 341 w 683"/>
                <a:gd name="T5" fmla="*/ 1 h 376"/>
                <a:gd name="T6" fmla="*/ 675 w 683"/>
                <a:gd name="T7" fmla="*/ 118 h 376"/>
                <a:gd name="T8" fmla="*/ 683 w 683"/>
                <a:gd name="T9" fmla="*/ 129 h 376"/>
                <a:gd name="T10" fmla="*/ 675 w 683"/>
                <a:gd name="T11" fmla="*/ 139 h 376"/>
                <a:gd name="T12" fmla="*/ 561 w 683"/>
                <a:gd name="T13" fmla="*/ 172 h 376"/>
                <a:gd name="T14" fmla="*/ 338 w 683"/>
                <a:gd name="T15" fmla="*/ 119 h 376"/>
                <a:gd name="T16" fmla="*/ 328 w 683"/>
                <a:gd name="T17" fmla="*/ 130 h 376"/>
                <a:gd name="T18" fmla="*/ 338 w 683"/>
                <a:gd name="T19" fmla="*/ 140 h 376"/>
                <a:gd name="T20" fmla="*/ 545 w 683"/>
                <a:gd name="T21" fmla="*/ 185 h 376"/>
                <a:gd name="T22" fmla="*/ 545 w 683"/>
                <a:gd name="T23" fmla="*/ 255 h 376"/>
                <a:gd name="T24" fmla="*/ 545 w 683"/>
                <a:gd name="T25" fmla="*/ 256 h 376"/>
                <a:gd name="T26" fmla="*/ 337 w 683"/>
                <a:gd name="T27" fmla="*/ 305 h 376"/>
                <a:gd name="T28" fmla="*/ 130 w 683"/>
                <a:gd name="T29" fmla="*/ 256 h 376"/>
                <a:gd name="T30" fmla="*/ 130 w 683"/>
                <a:gd name="T31" fmla="*/ 255 h 376"/>
                <a:gd name="T32" fmla="*/ 130 w 683"/>
                <a:gd name="T33" fmla="*/ 174 h 376"/>
                <a:gd name="T34" fmla="*/ 71 w 683"/>
                <a:gd name="T35" fmla="*/ 157 h 376"/>
                <a:gd name="T36" fmla="*/ 71 w 683"/>
                <a:gd name="T37" fmla="*/ 249 h 376"/>
                <a:gd name="T38" fmla="*/ 92 w 683"/>
                <a:gd name="T39" fmla="*/ 277 h 376"/>
                <a:gd name="T40" fmla="*/ 75 w 683"/>
                <a:gd name="T41" fmla="*/ 303 h 376"/>
                <a:gd name="T42" fmla="*/ 82 w 683"/>
                <a:gd name="T43" fmla="*/ 338 h 376"/>
                <a:gd name="T44" fmla="*/ 28 w 683"/>
                <a:gd name="T45" fmla="*/ 361 h 376"/>
                <a:gd name="T46" fmla="*/ 39 w 683"/>
                <a:gd name="T47" fmla="*/ 301 h 376"/>
                <a:gd name="T48" fmla="*/ 26 w 683"/>
                <a:gd name="T49" fmla="*/ 277 h 376"/>
                <a:gd name="T50" fmla="*/ 46 w 683"/>
                <a:gd name="T51" fmla="*/ 249 h 376"/>
                <a:gd name="T52" fmla="*/ 46 w 683"/>
                <a:gd name="T53" fmla="*/ 150 h 376"/>
                <a:gd name="T54" fmla="*/ 8 w 683"/>
                <a:gd name="T55" fmla="*/ 139 h 376"/>
                <a:gd name="T56" fmla="*/ 0 w 683"/>
                <a:gd name="T57" fmla="*/ 129 h 376"/>
                <a:gd name="T58" fmla="*/ 7 w 683"/>
                <a:gd name="T59" fmla="*/ 118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83" h="376">
                  <a:moveTo>
                    <a:pt x="7" y="118"/>
                  </a:moveTo>
                  <a:cubicBezTo>
                    <a:pt x="334" y="1"/>
                    <a:pt x="334" y="1"/>
                    <a:pt x="334" y="1"/>
                  </a:cubicBezTo>
                  <a:cubicBezTo>
                    <a:pt x="336" y="0"/>
                    <a:pt x="339" y="0"/>
                    <a:pt x="341" y="1"/>
                  </a:cubicBezTo>
                  <a:cubicBezTo>
                    <a:pt x="675" y="118"/>
                    <a:pt x="675" y="118"/>
                    <a:pt x="675" y="118"/>
                  </a:cubicBezTo>
                  <a:cubicBezTo>
                    <a:pt x="680" y="120"/>
                    <a:pt x="683" y="124"/>
                    <a:pt x="683" y="129"/>
                  </a:cubicBezTo>
                  <a:cubicBezTo>
                    <a:pt x="682" y="134"/>
                    <a:pt x="679" y="138"/>
                    <a:pt x="675" y="139"/>
                  </a:cubicBezTo>
                  <a:cubicBezTo>
                    <a:pt x="561" y="172"/>
                    <a:pt x="561" y="172"/>
                    <a:pt x="561" y="172"/>
                  </a:cubicBezTo>
                  <a:cubicBezTo>
                    <a:pt x="537" y="136"/>
                    <a:pt x="430" y="119"/>
                    <a:pt x="338" y="119"/>
                  </a:cubicBezTo>
                  <a:cubicBezTo>
                    <a:pt x="333" y="119"/>
                    <a:pt x="328" y="124"/>
                    <a:pt x="328" y="130"/>
                  </a:cubicBezTo>
                  <a:cubicBezTo>
                    <a:pt x="328" y="136"/>
                    <a:pt x="333" y="140"/>
                    <a:pt x="338" y="140"/>
                  </a:cubicBezTo>
                  <a:cubicBezTo>
                    <a:pt x="452" y="140"/>
                    <a:pt x="534" y="164"/>
                    <a:pt x="545" y="185"/>
                  </a:cubicBezTo>
                  <a:cubicBezTo>
                    <a:pt x="545" y="255"/>
                    <a:pt x="545" y="255"/>
                    <a:pt x="545" y="255"/>
                  </a:cubicBezTo>
                  <a:cubicBezTo>
                    <a:pt x="545" y="255"/>
                    <a:pt x="545" y="255"/>
                    <a:pt x="545" y="256"/>
                  </a:cubicBezTo>
                  <a:cubicBezTo>
                    <a:pt x="545" y="283"/>
                    <a:pt x="452" y="305"/>
                    <a:pt x="337" y="305"/>
                  </a:cubicBezTo>
                  <a:cubicBezTo>
                    <a:pt x="223" y="305"/>
                    <a:pt x="130" y="283"/>
                    <a:pt x="130" y="256"/>
                  </a:cubicBezTo>
                  <a:cubicBezTo>
                    <a:pt x="130" y="255"/>
                    <a:pt x="130" y="255"/>
                    <a:pt x="130" y="255"/>
                  </a:cubicBezTo>
                  <a:cubicBezTo>
                    <a:pt x="130" y="174"/>
                    <a:pt x="130" y="174"/>
                    <a:pt x="130" y="174"/>
                  </a:cubicBezTo>
                  <a:cubicBezTo>
                    <a:pt x="71" y="157"/>
                    <a:pt x="71" y="157"/>
                    <a:pt x="71" y="157"/>
                  </a:cubicBezTo>
                  <a:cubicBezTo>
                    <a:pt x="71" y="249"/>
                    <a:pt x="71" y="249"/>
                    <a:pt x="71" y="249"/>
                  </a:cubicBezTo>
                  <a:cubicBezTo>
                    <a:pt x="83" y="253"/>
                    <a:pt x="92" y="264"/>
                    <a:pt x="92" y="277"/>
                  </a:cubicBezTo>
                  <a:cubicBezTo>
                    <a:pt x="92" y="288"/>
                    <a:pt x="85" y="298"/>
                    <a:pt x="75" y="303"/>
                  </a:cubicBezTo>
                  <a:cubicBezTo>
                    <a:pt x="82" y="338"/>
                    <a:pt x="82" y="338"/>
                    <a:pt x="82" y="338"/>
                  </a:cubicBezTo>
                  <a:cubicBezTo>
                    <a:pt x="86" y="354"/>
                    <a:pt x="26" y="376"/>
                    <a:pt x="28" y="361"/>
                  </a:cubicBezTo>
                  <a:cubicBezTo>
                    <a:pt x="39" y="301"/>
                    <a:pt x="39" y="301"/>
                    <a:pt x="39" y="301"/>
                  </a:cubicBezTo>
                  <a:cubicBezTo>
                    <a:pt x="31" y="296"/>
                    <a:pt x="26" y="287"/>
                    <a:pt x="26" y="277"/>
                  </a:cubicBezTo>
                  <a:cubicBezTo>
                    <a:pt x="26" y="264"/>
                    <a:pt x="34" y="253"/>
                    <a:pt x="46" y="249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8" y="139"/>
                    <a:pt x="8" y="139"/>
                    <a:pt x="8" y="139"/>
                  </a:cubicBezTo>
                  <a:cubicBezTo>
                    <a:pt x="3" y="138"/>
                    <a:pt x="0" y="134"/>
                    <a:pt x="0" y="129"/>
                  </a:cubicBezTo>
                  <a:cubicBezTo>
                    <a:pt x="0" y="124"/>
                    <a:pt x="3" y="120"/>
                    <a:pt x="7" y="11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solidFill>
                  <a:schemeClr val="bg1"/>
                </a:solidFill>
                <a:latin typeface="+mn-lt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7" name="组合 36"/>
          <p:cNvGrpSpPr>
            <a:grpSpLocks/>
          </p:cNvGrpSpPr>
          <p:nvPr/>
        </p:nvGrpSpPr>
        <p:grpSpPr bwMode="auto">
          <a:xfrm>
            <a:off x="4448175" y="2032000"/>
            <a:ext cx="1460500" cy="1038225"/>
            <a:chOff x="4447677" y="2019402"/>
            <a:chExt cx="1461654" cy="1038453"/>
          </a:xfrm>
        </p:grpSpPr>
        <p:sp>
          <p:nvSpPr>
            <p:cNvPr id="19461" name="文本框 37"/>
            <p:cNvSpPr txBox="1">
              <a:spLocks noChangeArrowheads="1"/>
            </p:cNvSpPr>
            <p:nvPr/>
          </p:nvSpPr>
          <p:spPr bwMode="auto">
            <a:xfrm>
              <a:off x="4447677" y="2226858"/>
              <a:ext cx="1461654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9pPr>
            </a:lstStyle>
            <a:p>
              <a:pPr algn="ctr" eaLnBrk="1" hangingPunct="1"/>
              <a:r>
                <a:rPr lang="zh-CN" altLang="en-US" sz="4800" dirty="0">
                  <a:solidFill>
                    <a:schemeClr val="bg1"/>
                  </a:solidFill>
                  <a:ea typeface="微软雅黑" pitchFamily="34" charset="-122"/>
                </a:rPr>
                <a:t>绪论</a:t>
              </a:r>
            </a:p>
          </p:txBody>
        </p:sp>
        <p:sp>
          <p:nvSpPr>
            <p:cNvPr id="19462" name="文本框 38"/>
            <p:cNvSpPr txBox="1">
              <a:spLocks noChangeArrowheads="1"/>
            </p:cNvSpPr>
            <p:nvPr/>
          </p:nvSpPr>
          <p:spPr bwMode="auto">
            <a:xfrm>
              <a:off x="4535462" y="2019402"/>
              <a:ext cx="1286840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9pPr>
            </a:lstStyle>
            <a:p>
              <a:pPr eaLnBrk="1" hangingPunct="1"/>
              <a:r>
                <a:rPr lang="en-US" altLang="zh-CN" sz="140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PART ONE</a:t>
              </a:r>
              <a:endParaRPr lang="zh-CN" altLang="en-US" sz="14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</p:spTree>
  </p:cSld>
  <p:clrMapOvr>
    <a:masterClrMapping/>
  </p:clrMapOvr>
  <p:transition spd="slow" advClick="0" advTm="0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6" dur="250" fill="hold"/>
                                        <p:tgtEl>
                                          <p:spTgt spid="3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" presetClass="emph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8" dur="250" fill="hold"/>
                                        <p:tgtEl>
                                          <p:spTgt spid="34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1150"/>
                            </p:stCondLst>
                            <p:childTnLst>
                              <p:par>
                                <p:cTn id="20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图片 2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150" y="277813"/>
            <a:ext cx="331788" cy="414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" name="文本框 25"/>
          <p:cNvSpPr txBox="1"/>
          <p:nvPr/>
        </p:nvSpPr>
        <p:spPr>
          <a:xfrm>
            <a:off x="411163" y="358775"/>
            <a:ext cx="1760537" cy="3397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选题背景及意义</a:t>
            </a:r>
          </a:p>
        </p:txBody>
      </p:sp>
      <p:grpSp>
        <p:nvGrpSpPr>
          <p:cNvPr id="54" name="组合 53"/>
          <p:cNvGrpSpPr>
            <a:grpSpLocks/>
          </p:cNvGrpSpPr>
          <p:nvPr/>
        </p:nvGrpSpPr>
        <p:grpSpPr bwMode="auto">
          <a:xfrm>
            <a:off x="865188" y="1114425"/>
            <a:ext cx="7494587" cy="1395631"/>
            <a:chOff x="2954339" y="1349947"/>
            <a:chExt cx="7162269" cy="1313419"/>
          </a:xfrm>
        </p:grpSpPr>
        <p:sp>
          <p:nvSpPr>
            <p:cNvPr id="21519" name="矩形 54"/>
            <p:cNvSpPr>
              <a:spLocks noChangeArrowheads="1"/>
            </p:cNvSpPr>
            <p:nvPr/>
          </p:nvSpPr>
          <p:spPr bwMode="auto">
            <a:xfrm>
              <a:off x="2954339" y="1694800"/>
              <a:ext cx="7162269" cy="9685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eaLnBrk="1" hangingPunct="1">
                <a:lnSpc>
                  <a:spcPct val="130000"/>
                </a:lnSpc>
              </a:pPr>
              <a:r>
                <a:rPr lang="en-US" altLang="zh-CN" sz="12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2016</a:t>
              </a:r>
              <a:r>
                <a:rPr lang="zh-CN" altLang="en-US" sz="12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年中国虚拟现实市场的总收益为</a:t>
              </a:r>
              <a:r>
                <a:rPr lang="en-US" altLang="zh-CN" sz="12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34.6</a:t>
              </a:r>
              <a:r>
                <a:rPr lang="zh-CN" altLang="en-US" sz="12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亿元，尽管收益和规模水平与发达国家相比较低，但是中国市场规模增长率非常陡峭，在</a:t>
              </a:r>
              <a:r>
                <a:rPr lang="en-US" altLang="zh-CN" sz="12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2018</a:t>
              </a:r>
              <a:r>
                <a:rPr lang="zh-CN" altLang="en-US" sz="12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年，</a:t>
              </a:r>
              <a:r>
                <a:rPr lang="en-US" altLang="zh-CN" sz="12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VR</a:t>
              </a:r>
              <a:r>
                <a:rPr lang="zh-CN" altLang="en-US" sz="12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市场总收益已经突破百亿元大关。未来五年中，</a:t>
              </a:r>
              <a:r>
                <a:rPr lang="en-US" altLang="zh-CN" sz="12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VR</a:t>
              </a:r>
              <a:r>
                <a:rPr lang="zh-CN" altLang="en-US" sz="12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市场的年复合增长率将超过</a:t>
              </a:r>
              <a:r>
                <a:rPr lang="en-US" altLang="zh-CN" sz="12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80%</a:t>
              </a:r>
              <a:r>
                <a:rPr lang="zh-CN" altLang="en-US" sz="12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。在</a:t>
              </a:r>
              <a:r>
                <a:rPr lang="en-US" altLang="zh-CN" sz="12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2021</a:t>
              </a:r>
              <a:r>
                <a:rPr lang="zh-CN" altLang="en-US" sz="12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年，中国将有望会超过欧美国家，成为全球最大的</a:t>
              </a:r>
              <a:r>
                <a:rPr lang="en-US" altLang="zh-CN" sz="12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VR</a:t>
              </a:r>
              <a:r>
                <a:rPr lang="zh-CN" altLang="en-US" sz="12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市场，行业整体收益达到</a:t>
              </a:r>
              <a:r>
                <a:rPr lang="en-US" altLang="zh-CN" sz="12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790.2</a:t>
              </a:r>
              <a:r>
                <a:rPr lang="zh-CN" altLang="en-US" sz="12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亿元。</a:t>
              </a:r>
              <a:endParaRPr lang="en-US" altLang="zh-CN" sz="12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1520" name="矩形 55"/>
            <p:cNvSpPr>
              <a:spLocks noChangeArrowheads="1"/>
            </p:cNvSpPr>
            <p:nvPr/>
          </p:nvSpPr>
          <p:spPr bwMode="auto">
            <a:xfrm>
              <a:off x="2963100" y="1349947"/>
              <a:ext cx="2007127" cy="3186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eaLnBrk="1" hangingPunct="1"/>
              <a:r>
                <a:rPr lang="en-US" altLang="zh-CN" sz="16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VR</a:t>
              </a:r>
              <a:r>
                <a:rPr lang="zh-CN" altLang="en-US" sz="16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市场规模不断扩大</a:t>
              </a:r>
            </a:p>
          </p:txBody>
        </p:sp>
      </p:grpSp>
      <p:grpSp>
        <p:nvGrpSpPr>
          <p:cNvPr id="60" name="组合 59"/>
          <p:cNvGrpSpPr>
            <a:grpSpLocks/>
          </p:cNvGrpSpPr>
          <p:nvPr/>
        </p:nvGrpSpPr>
        <p:grpSpPr bwMode="auto">
          <a:xfrm>
            <a:off x="4682817" y="2633446"/>
            <a:ext cx="3534083" cy="1498970"/>
            <a:chOff x="789157" y="3505487"/>
            <a:chExt cx="1985951" cy="1228280"/>
          </a:xfrm>
        </p:grpSpPr>
        <p:sp>
          <p:nvSpPr>
            <p:cNvPr id="61" name="TextBox 23"/>
            <p:cNvSpPr txBox="1"/>
            <p:nvPr/>
          </p:nvSpPr>
          <p:spPr>
            <a:xfrm>
              <a:off x="789157" y="3505487"/>
              <a:ext cx="1058896" cy="28232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35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VR</a:t>
              </a:r>
              <a:r>
                <a:rPr lang="zh-CN" altLang="en-US" sz="135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内容市场</a:t>
              </a:r>
            </a:p>
          </p:txBody>
        </p:sp>
        <p:sp>
          <p:nvSpPr>
            <p:cNvPr id="21516" name="矩形 61"/>
            <p:cNvSpPr>
              <a:spLocks noChangeArrowheads="1"/>
            </p:cNvSpPr>
            <p:nvPr/>
          </p:nvSpPr>
          <p:spPr bwMode="auto">
            <a:xfrm>
              <a:off x="812496" y="3800585"/>
              <a:ext cx="1962612" cy="9331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ctr" eaLnBrk="1" hangingPunct="1">
                <a:lnSpc>
                  <a:spcPts val="21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占比最小的以</a:t>
              </a:r>
              <a:r>
                <a:rPr lang="en-US" altLang="zh-CN" sz="12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VR</a:t>
              </a:r>
              <a:r>
                <a:rPr lang="zh-CN" altLang="en-US" sz="12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为内容的市场（包括教育，娱乐，企业应用，营销等行业），规模会在未来五年不断扩张，</a:t>
              </a:r>
              <a:r>
                <a:rPr lang="en-US" altLang="zh-CN" sz="12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2021</a:t>
              </a:r>
              <a:r>
                <a:rPr lang="zh-CN" altLang="en-US" sz="12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年市场规模预计达到</a:t>
              </a:r>
              <a:r>
                <a:rPr lang="en-US" altLang="zh-CN" sz="12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384.6</a:t>
              </a:r>
              <a:r>
                <a:rPr lang="zh-CN" altLang="en-US" sz="12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亿元，年复合增长率为</a:t>
              </a:r>
              <a:r>
                <a:rPr lang="en-US" altLang="zh-CN" sz="12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163.4%</a:t>
              </a:r>
              <a:r>
                <a:rPr lang="zh-CN" altLang="en-US" sz="12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，成为占比最大子市场。</a:t>
              </a:r>
              <a:endParaRPr lang="en-US" altLang="zh-CN" sz="12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pic>
        <p:nvPicPr>
          <p:cNvPr id="34" name="图片 33">
            <a:extLst>
              <a:ext uri="{FF2B5EF4-FFF2-40B4-BE49-F238E27FC236}">
                <a16:creationId xmlns:a16="http://schemas.microsoft.com/office/drawing/2014/main" id="{9A7532FF-9644-4E7D-8170-68479B01CA4B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65188" y="2654141"/>
            <a:ext cx="3062597" cy="2130584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图片 3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150" y="277813"/>
            <a:ext cx="331788" cy="414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2" name="文本框 31"/>
          <p:cNvSpPr txBox="1"/>
          <p:nvPr/>
        </p:nvSpPr>
        <p:spPr>
          <a:xfrm>
            <a:off x="411163" y="358775"/>
            <a:ext cx="1760537" cy="3397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选题背景及意义</a:t>
            </a:r>
          </a:p>
        </p:txBody>
      </p:sp>
      <p:grpSp>
        <p:nvGrpSpPr>
          <p:cNvPr id="33" name="组合 32"/>
          <p:cNvGrpSpPr>
            <a:grpSpLocks/>
          </p:cNvGrpSpPr>
          <p:nvPr/>
        </p:nvGrpSpPr>
        <p:grpSpPr bwMode="auto">
          <a:xfrm>
            <a:off x="928688" y="1857376"/>
            <a:ext cx="1743075" cy="2524124"/>
            <a:chOff x="928083" y="1857377"/>
            <a:chExt cx="1744093" cy="2524125"/>
          </a:xfrm>
        </p:grpSpPr>
        <p:sp>
          <p:nvSpPr>
            <p:cNvPr id="34" name="任意多边形 33"/>
            <p:cNvSpPr/>
            <p:nvPr/>
          </p:nvSpPr>
          <p:spPr>
            <a:xfrm>
              <a:off x="928083" y="1857377"/>
              <a:ext cx="1744093" cy="2524125"/>
            </a:xfrm>
            <a:custGeom>
              <a:avLst/>
              <a:gdLst>
                <a:gd name="connsiteX0" fmla="*/ 0 w 1744093"/>
                <a:gd name="connsiteY0" fmla="*/ 174409 h 2524125"/>
                <a:gd name="connsiteX1" fmla="*/ 174409 w 1744093"/>
                <a:gd name="connsiteY1" fmla="*/ 0 h 2524125"/>
                <a:gd name="connsiteX2" fmla="*/ 1569684 w 1744093"/>
                <a:gd name="connsiteY2" fmla="*/ 0 h 2524125"/>
                <a:gd name="connsiteX3" fmla="*/ 1744093 w 1744093"/>
                <a:gd name="connsiteY3" fmla="*/ 174409 h 2524125"/>
                <a:gd name="connsiteX4" fmla="*/ 1744093 w 1744093"/>
                <a:gd name="connsiteY4" fmla="*/ 2349716 h 2524125"/>
                <a:gd name="connsiteX5" fmla="*/ 1569684 w 1744093"/>
                <a:gd name="connsiteY5" fmla="*/ 2524125 h 2524125"/>
                <a:gd name="connsiteX6" fmla="*/ 174409 w 1744093"/>
                <a:gd name="connsiteY6" fmla="*/ 2524125 h 2524125"/>
                <a:gd name="connsiteX7" fmla="*/ 0 w 1744093"/>
                <a:gd name="connsiteY7" fmla="*/ 2349716 h 2524125"/>
                <a:gd name="connsiteX8" fmla="*/ 0 w 1744093"/>
                <a:gd name="connsiteY8" fmla="*/ 174409 h 2524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44093" h="2524125">
                  <a:moveTo>
                    <a:pt x="0" y="174409"/>
                  </a:moveTo>
                  <a:cubicBezTo>
                    <a:pt x="0" y="78086"/>
                    <a:pt x="78086" y="0"/>
                    <a:pt x="174409" y="0"/>
                  </a:cubicBezTo>
                  <a:lnTo>
                    <a:pt x="1569684" y="0"/>
                  </a:lnTo>
                  <a:cubicBezTo>
                    <a:pt x="1666007" y="0"/>
                    <a:pt x="1744093" y="78086"/>
                    <a:pt x="1744093" y="174409"/>
                  </a:cubicBezTo>
                  <a:lnTo>
                    <a:pt x="1744093" y="2349716"/>
                  </a:lnTo>
                  <a:cubicBezTo>
                    <a:pt x="1744093" y="2446039"/>
                    <a:pt x="1666007" y="2524125"/>
                    <a:pt x="1569684" y="2524125"/>
                  </a:cubicBezTo>
                  <a:lnTo>
                    <a:pt x="174409" y="2524125"/>
                  </a:lnTo>
                  <a:cubicBezTo>
                    <a:pt x="78086" y="2524125"/>
                    <a:pt x="0" y="2446039"/>
                    <a:pt x="0" y="2349716"/>
                  </a:cubicBezTo>
                  <a:lnTo>
                    <a:pt x="0" y="174409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</p:spPr>
          <p:style>
            <a:lnRef idx="0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1"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76200" tIns="76200" rIns="76200" bIns="1843088" spcCol="1270" anchor="ctr"/>
            <a:lstStyle/>
            <a:p>
              <a:pPr algn="ctr" defTabSz="889000" eaLnBrk="1" fontAlgn="auto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zh-CN" altLang="en-US" sz="1800" dirty="0">
                  <a:solidFill>
                    <a:schemeClr val="bg1"/>
                  </a:solidFill>
                </a:rPr>
                <a:t>普通</a:t>
              </a:r>
              <a:r>
                <a:rPr lang="en-US" altLang="zh-CN" sz="1800" dirty="0">
                  <a:solidFill>
                    <a:schemeClr val="bg1"/>
                  </a:solidFill>
                </a:rPr>
                <a:t>3D</a:t>
              </a:r>
              <a:r>
                <a:rPr lang="zh-CN" altLang="en-US" sz="1800" dirty="0">
                  <a:solidFill>
                    <a:schemeClr val="bg1"/>
                  </a:solidFill>
                </a:rPr>
                <a:t>建模</a:t>
              </a:r>
            </a:p>
          </p:txBody>
        </p:sp>
        <p:sp>
          <p:nvSpPr>
            <p:cNvPr id="35" name="任意多边形 34"/>
            <p:cNvSpPr/>
            <p:nvPr/>
          </p:nvSpPr>
          <p:spPr>
            <a:xfrm>
              <a:off x="1102492" y="2612003"/>
              <a:ext cx="1395274" cy="367711"/>
            </a:xfrm>
            <a:custGeom>
              <a:avLst/>
              <a:gdLst>
                <a:gd name="connsiteX0" fmla="*/ 0 w 1395274"/>
                <a:gd name="connsiteY0" fmla="*/ 36771 h 367711"/>
                <a:gd name="connsiteX1" fmla="*/ 36771 w 1395274"/>
                <a:gd name="connsiteY1" fmla="*/ 0 h 367711"/>
                <a:gd name="connsiteX2" fmla="*/ 1358503 w 1395274"/>
                <a:gd name="connsiteY2" fmla="*/ 0 h 367711"/>
                <a:gd name="connsiteX3" fmla="*/ 1395274 w 1395274"/>
                <a:gd name="connsiteY3" fmla="*/ 36771 h 367711"/>
                <a:gd name="connsiteX4" fmla="*/ 1395274 w 1395274"/>
                <a:gd name="connsiteY4" fmla="*/ 330940 h 367711"/>
                <a:gd name="connsiteX5" fmla="*/ 1358503 w 1395274"/>
                <a:gd name="connsiteY5" fmla="*/ 367711 h 367711"/>
                <a:gd name="connsiteX6" fmla="*/ 36771 w 1395274"/>
                <a:gd name="connsiteY6" fmla="*/ 367711 h 367711"/>
                <a:gd name="connsiteX7" fmla="*/ 0 w 1395274"/>
                <a:gd name="connsiteY7" fmla="*/ 330940 h 367711"/>
                <a:gd name="connsiteX8" fmla="*/ 0 w 1395274"/>
                <a:gd name="connsiteY8" fmla="*/ 36771 h 367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95274" h="367711">
                  <a:moveTo>
                    <a:pt x="0" y="36771"/>
                  </a:moveTo>
                  <a:cubicBezTo>
                    <a:pt x="0" y="16463"/>
                    <a:pt x="16463" y="0"/>
                    <a:pt x="36771" y="0"/>
                  </a:cubicBezTo>
                  <a:lnTo>
                    <a:pt x="1358503" y="0"/>
                  </a:lnTo>
                  <a:cubicBezTo>
                    <a:pt x="1378811" y="0"/>
                    <a:pt x="1395274" y="16463"/>
                    <a:pt x="1395274" y="36771"/>
                  </a:cubicBezTo>
                  <a:lnTo>
                    <a:pt x="1395274" y="330940"/>
                  </a:lnTo>
                  <a:cubicBezTo>
                    <a:pt x="1395274" y="351248"/>
                    <a:pt x="1378811" y="367711"/>
                    <a:pt x="1358503" y="367711"/>
                  </a:cubicBezTo>
                  <a:lnTo>
                    <a:pt x="36771" y="367711"/>
                  </a:lnTo>
                  <a:cubicBezTo>
                    <a:pt x="16463" y="367711"/>
                    <a:pt x="0" y="351248"/>
                    <a:pt x="0" y="330940"/>
                  </a:cubicBezTo>
                  <a:lnTo>
                    <a:pt x="0" y="36771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lIns="41250" tIns="33630" rIns="41250" bIns="33630" spcCol="1270" anchor="ctr"/>
            <a:lstStyle/>
            <a:p>
              <a:pPr algn="ctr" defTabSz="533400" eaLnBrk="1" fontAlgn="auto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zh-CN" altLang="en-US" sz="1200" dirty="0">
                  <a:solidFill>
                    <a:schemeClr val="bg1"/>
                  </a:solidFill>
                </a:rPr>
                <a:t>专业要求高</a:t>
              </a:r>
            </a:p>
          </p:txBody>
        </p:sp>
        <p:sp>
          <p:nvSpPr>
            <p:cNvPr id="36" name="任意多边形 35"/>
            <p:cNvSpPr/>
            <p:nvPr/>
          </p:nvSpPr>
          <p:spPr>
            <a:xfrm>
              <a:off x="1102492" y="3089584"/>
              <a:ext cx="1395274" cy="367711"/>
            </a:xfrm>
            <a:custGeom>
              <a:avLst/>
              <a:gdLst>
                <a:gd name="connsiteX0" fmla="*/ 0 w 1395274"/>
                <a:gd name="connsiteY0" fmla="*/ 36771 h 367711"/>
                <a:gd name="connsiteX1" fmla="*/ 36771 w 1395274"/>
                <a:gd name="connsiteY1" fmla="*/ 0 h 367711"/>
                <a:gd name="connsiteX2" fmla="*/ 1358503 w 1395274"/>
                <a:gd name="connsiteY2" fmla="*/ 0 h 367711"/>
                <a:gd name="connsiteX3" fmla="*/ 1395274 w 1395274"/>
                <a:gd name="connsiteY3" fmla="*/ 36771 h 367711"/>
                <a:gd name="connsiteX4" fmla="*/ 1395274 w 1395274"/>
                <a:gd name="connsiteY4" fmla="*/ 330940 h 367711"/>
                <a:gd name="connsiteX5" fmla="*/ 1358503 w 1395274"/>
                <a:gd name="connsiteY5" fmla="*/ 367711 h 367711"/>
                <a:gd name="connsiteX6" fmla="*/ 36771 w 1395274"/>
                <a:gd name="connsiteY6" fmla="*/ 367711 h 367711"/>
                <a:gd name="connsiteX7" fmla="*/ 0 w 1395274"/>
                <a:gd name="connsiteY7" fmla="*/ 330940 h 367711"/>
                <a:gd name="connsiteX8" fmla="*/ 0 w 1395274"/>
                <a:gd name="connsiteY8" fmla="*/ 36771 h 367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95274" h="367711">
                  <a:moveTo>
                    <a:pt x="0" y="36771"/>
                  </a:moveTo>
                  <a:cubicBezTo>
                    <a:pt x="0" y="16463"/>
                    <a:pt x="16463" y="0"/>
                    <a:pt x="36771" y="0"/>
                  </a:cubicBezTo>
                  <a:lnTo>
                    <a:pt x="1358503" y="0"/>
                  </a:lnTo>
                  <a:cubicBezTo>
                    <a:pt x="1378811" y="0"/>
                    <a:pt x="1395274" y="16463"/>
                    <a:pt x="1395274" y="36771"/>
                  </a:cubicBezTo>
                  <a:lnTo>
                    <a:pt x="1395274" y="330940"/>
                  </a:lnTo>
                  <a:cubicBezTo>
                    <a:pt x="1395274" y="351248"/>
                    <a:pt x="1378811" y="367711"/>
                    <a:pt x="1358503" y="367711"/>
                  </a:cubicBezTo>
                  <a:lnTo>
                    <a:pt x="36771" y="367711"/>
                  </a:lnTo>
                  <a:cubicBezTo>
                    <a:pt x="16463" y="367711"/>
                    <a:pt x="0" y="351248"/>
                    <a:pt x="0" y="330940"/>
                  </a:cubicBezTo>
                  <a:lnTo>
                    <a:pt x="0" y="36771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lIns="41250" tIns="33630" rIns="41250" bIns="33630" spcCol="1270" anchor="ctr"/>
            <a:lstStyle/>
            <a:p>
              <a:pPr algn="ctr" defTabSz="533400" eaLnBrk="1" fontAlgn="auto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zh-CN" altLang="en-US" sz="1200" dirty="0">
                  <a:solidFill>
                    <a:schemeClr val="bg1"/>
                  </a:solidFill>
                </a:rPr>
                <a:t>可互动性低</a:t>
              </a:r>
            </a:p>
          </p:txBody>
        </p:sp>
        <p:sp>
          <p:nvSpPr>
            <p:cNvPr id="45" name="任意多边形 44"/>
            <p:cNvSpPr/>
            <p:nvPr/>
          </p:nvSpPr>
          <p:spPr>
            <a:xfrm>
              <a:off x="1102492" y="3581693"/>
              <a:ext cx="1395274" cy="367711"/>
            </a:xfrm>
            <a:custGeom>
              <a:avLst/>
              <a:gdLst>
                <a:gd name="connsiteX0" fmla="*/ 0 w 1395274"/>
                <a:gd name="connsiteY0" fmla="*/ 36771 h 367711"/>
                <a:gd name="connsiteX1" fmla="*/ 36771 w 1395274"/>
                <a:gd name="connsiteY1" fmla="*/ 0 h 367711"/>
                <a:gd name="connsiteX2" fmla="*/ 1358503 w 1395274"/>
                <a:gd name="connsiteY2" fmla="*/ 0 h 367711"/>
                <a:gd name="connsiteX3" fmla="*/ 1395274 w 1395274"/>
                <a:gd name="connsiteY3" fmla="*/ 36771 h 367711"/>
                <a:gd name="connsiteX4" fmla="*/ 1395274 w 1395274"/>
                <a:gd name="connsiteY4" fmla="*/ 330940 h 367711"/>
                <a:gd name="connsiteX5" fmla="*/ 1358503 w 1395274"/>
                <a:gd name="connsiteY5" fmla="*/ 367711 h 367711"/>
                <a:gd name="connsiteX6" fmla="*/ 36771 w 1395274"/>
                <a:gd name="connsiteY6" fmla="*/ 367711 h 367711"/>
                <a:gd name="connsiteX7" fmla="*/ 0 w 1395274"/>
                <a:gd name="connsiteY7" fmla="*/ 330940 h 367711"/>
                <a:gd name="connsiteX8" fmla="*/ 0 w 1395274"/>
                <a:gd name="connsiteY8" fmla="*/ 36771 h 367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95274" h="367711">
                  <a:moveTo>
                    <a:pt x="0" y="36771"/>
                  </a:moveTo>
                  <a:cubicBezTo>
                    <a:pt x="0" y="16463"/>
                    <a:pt x="16463" y="0"/>
                    <a:pt x="36771" y="0"/>
                  </a:cubicBezTo>
                  <a:lnTo>
                    <a:pt x="1358503" y="0"/>
                  </a:lnTo>
                  <a:cubicBezTo>
                    <a:pt x="1378811" y="0"/>
                    <a:pt x="1395274" y="16463"/>
                    <a:pt x="1395274" y="36771"/>
                  </a:cubicBezTo>
                  <a:lnTo>
                    <a:pt x="1395274" y="330940"/>
                  </a:lnTo>
                  <a:cubicBezTo>
                    <a:pt x="1395274" y="351248"/>
                    <a:pt x="1378811" y="367711"/>
                    <a:pt x="1358503" y="367711"/>
                  </a:cubicBezTo>
                  <a:lnTo>
                    <a:pt x="36771" y="367711"/>
                  </a:lnTo>
                  <a:cubicBezTo>
                    <a:pt x="16463" y="367711"/>
                    <a:pt x="0" y="351248"/>
                    <a:pt x="0" y="330940"/>
                  </a:cubicBezTo>
                  <a:lnTo>
                    <a:pt x="0" y="36771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lIns="41250" tIns="33630" rIns="41250" bIns="33630" spcCol="1270" anchor="ctr"/>
            <a:lstStyle/>
            <a:p>
              <a:pPr algn="ctr" defTabSz="533400" eaLnBrk="1" fontAlgn="auto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zh-CN" altLang="en-US" sz="1200" dirty="0">
                  <a:solidFill>
                    <a:schemeClr val="bg1"/>
                  </a:solidFill>
                </a:rPr>
                <a:t>模型精度高</a:t>
              </a:r>
            </a:p>
          </p:txBody>
        </p:sp>
      </p:grpSp>
      <p:grpSp>
        <p:nvGrpSpPr>
          <p:cNvPr id="47" name="组合 46"/>
          <p:cNvGrpSpPr>
            <a:grpSpLocks/>
          </p:cNvGrpSpPr>
          <p:nvPr/>
        </p:nvGrpSpPr>
        <p:grpSpPr bwMode="auto">
          <a:xfrm>
            <a:off x="2803525" y="1857375"/>
            <a:ext cx="1743075" cy="2524125"/>
            <a:chOff x="2802983" y="1857377"/>
            <a:chExt cx="1744093" cy="2524125"/>
          </a:xfrm>
        </p:grpSpPr>
        <p:sp>
          <p:nvSpPr>
            <p:cNvPr id="48" name="任意多边形 47"/>
            <p:cNvSpPr/>
            <p:nvPr/>
          </p:nvSpPr>
          <p:spPr>
            <a:xfrm>
              <a:off x="2802983" y="1857377"/>
              <a:ext cx="1744093" cy="2524125"/>
            </a:xfrm>
            <a:custGeom>
              <a:avLst/>
              <a:gdLst>
                <a:gd name="connsiteX0" fmla="*/ 0 w 1744093"/>
                <a:gd name="connsiteY0" fmla="*/ 174409 h 2524125"/>
                <a:gd name="connsiteX1" fmla="*/ 174409 w 1744093"/>
                <a:gd name="connsiteY1" fmla="*/ 0 h 2524125"/>
                <a:gd name="connsiteX2" fmla="*/ 1569684 w 1744093"/>
                <a:gd name="connsiteY2" fmla="*/ 0 h 2524125"/>
                <a:gd name="connsiteX3" fmla="*/ 1744093 w 1744093"/>
                <a:gd name="connsiteY3" fmla="*/ 174409 h 2524125"/>
                <a:gd name="connsiteX4" fmla="*/ 1744093 w 1744093"/>
                <a:gd name="connsiteY4" fmla="*/ 2349716 h 2524125"/>
                <a:gd name="connsiteX5" fmla="*/ 1569684 w 1744093"/>
                <a:gd name="connsiteY5" fmla="*/ 2524125 h 2524125"/>
                <a:gd name="connsiteX6" fmla="*/ 174409 w 1744093"/>
                <a:gd name="connsiteY6" fmla="*/ 2524125 h 2524125"/>
                <a:gd name="connsiteX7" fmla="*/ 0 w 1744093"/>
                <a:gd name="connsiteY7" fmla="*/ 2349716 h 2524125"/>
                <a:gd name="connsiteX8" fmla="*/ 0 w 1744093"/>
                <a:gd name="connsiteY8" fmla="*/ 174409 h 2524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44093" h="2524125">
                  <a:moveTo>
                    <a:pt x="0" y="174409"/>
                  </a:moveTo>
                  <a:cubicBezTo>
                    <a:pt x="0" y="78086"/>
                    <a:pt x="78086" y="0"/>
                    <a:pt x="174409" y="0"/>
                  </a:cubicBezTo>
                  <a:lnTo>
                    <a:pt x="1569684" y="0"/>
                  </a:lnTo>
                  <a:cubicBezTo>
                    <a:pt x="1666007" y="0"/>
                    <a:pt x="1744093" y="78086"/>
                    <a:pt x="1744093" y="174409"/>
                  </a:cubicBezTo>
                  <a:lnTo>
                    <a:pt x="1744093" y="2349716"/>
                  </a:lnTo>
                  <a:cubicBezTo>
                    <a:pt x="1744093" y="2446039"/>
                    <a:pt x="1666007" y="2524125"/>
                    <a:pt x="1569684" y="2524125"/>
                  </a:cubicBezTo>
                  <a:lnTo>
                    <a:pt x="174409" y="2524125"/>
                  </a:lnTo>
                  <a:cubicBezTo>
                    <a:pt x="78086" y="2524125"/>
                    <a:pt x="0" y="2446039"/>
                    <a:pt x="0" y="2349716"/>
                  </a:cubicBezTo>
                  <a:lnTo>
                    <a:pt x="0" y="174409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</p:spPr>
          <p:style>
            <a:lnRef idx="0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1"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76200" tIns="76200" rIns="76200" bIns="1843088" spcCol="1270" anchor="ctr"/>
            <a:lstStyle/>
            <a:p>
              <a:pPr algn="ctr" defTabSz="889000" eaLnBrk="1" fontAlgn="auto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zh-CN" sz="2000" dirty="0">
                  <a:solidFill>
                    <a:schemeClr val="bg1"/>
                  </a:solidFill>
                </a:rPr>
                <a:t>VR</a:t>
              </a:r>
              <a:r>
                <a:rPr lang="zh-CN" altLang="en-US" sz="2000" dirty="0">
                  <a:solidFill>
                    <a:schemeClr val="bg1"/>
                  </a:solidFill>
                </a:rPr>
                <a:t>建模软件</a:t>
              </a:r>
            </a:p>
          </p:txBody>
        </p:sp>
        <p:sp>
          <p:nvSpPr>
            <p:cNvPr id="49" name="任意多边形 48"/>
            <p:cNvSpPr/>
            <p:nvPr/>
          </p:nvSpPr>
          <p:spPr>
            <a:xfrm>
              <a:off x="2977393" y="2614676"/>
              <a:ext cx="1395274" cy="367711"/>
            </a:xfrm>
            <a:custGeom>
              <a:avLst/>
              <a:gdLst>
                <a:gd name="connsiteX0" fmla="*/ 0 w 1395274"/>
                <a:gd name="connsiteY0" fmla="*/ 36771 h 367711"/>
                <a:gd name="connsiteX1" fmla="*/ 36771 w 1395274"/>
                <a:gd name="connsiteY1" fmla="*/ 0 h 367711"/>
                <a:gd name="connsiteX2" fmla="*/ 1358503 w 1395274"/>
                <a:gd name="connsiteY2" fmla="*/ 0 h 367711"/>
                <a:gd name="connsiteX3" fmla="*/ 1395274 w 1395274"/>
                <a:gd name="connsiteY3" fmla="*/ 36771 h 367711"/>
                <a:gd name="connsiteX4" fmla="*/ 1395274 w 1395274"/>
                <a:gd name="connsiteY4" fmla="*/ 330940 h 367711"/>
                <a:gd name="connsiteX5" fmla="*/ 1358503 w 1395274"/>
                <a:gd name="connsiteY5" fmla="*/ 367711 h 367711"/>
                <a:gd name="connsiteX6" fmla="*/ 36771 w 1395274"/>
                <a:gd name="connsiteY6" fmla="*/ 367711 h 367711"/>
                <a:gd name="connsiteX7" fmla="*/ 0 w 1395274"/>
                <a:gd name="connsiteY7" fmla="*/ 330940 h 367711"/>
                <a:gd name="connsiteX8" fmla="*/ 0 w 1395274"/>
                <a:gd name="connsiteY8" fmla="*/ 36771 h 367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95274" h="367711">
                  <a:moveTo>
                    <a:pt x="0" y="36771"/>
                  </a:moveTo>
                  <a:cubicBezTo>
                    <a:pt x="0" y="16463"/>
                    <a:pt x="16463" y="0"/>
                    <a:pt x="36771" y="0"/>
                  </a:cubicBezTo>
                  <a:lnTo>
                    <a:pt x="1358503" y="0"/>
                  </a:lnTo>
                  <a:cubicBezTo>
                    <a:pt x="1378811" y="0"/>
                    <a:pt x="1395274" y="16463"/>
                    <a:pt x="1395274" y="36771"/>
                  </a:cubicBezTo>
                  <a:lnTo>
                    <a:pt x="1395274" y="330940"/>
                  </a:lnTo>
                  <a:cubicBezTo>
                    <a:pt x="1395274" y="351248"/>
                    <a:pt x="1378811" y="367711"/>
                    <a:pt x="1358503" y="367711"/>
                  </a:cubicBezTo>
                  <a:lnTo>
                    <a:pt x="36771" y="367711"/>
                  </a:lnTo>
                  <a:cubicBezTo>
                    <a:pt x="16463" y="367711"/>
                    <a:pt x="0" y="351248"/>
                    <a:pt x="0" y="330940"/>
                  </a:cubicBezTo>
                  <a:lnTo>
                    <a:pt x="0" y="36771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lIns="41250" tIns="33630" rIns="41250" bIns="33630" spcCol="1270" anchor="ctr"/>
            <a:lstStyle/>
            <a:p>
              <a:pPr algn="ctr" defTabSz="533400" eaLnBrk="1" fontAlgn="auto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zh-CN" altLang="en-US" sz="1200" dirty="0">
                  <a:solidFill>
                    <a:schemeClr val="bg1"/>
                  </a:solidFill>
                </a:rPr>
                <a:t>模型分割</a:t>
              </a:r>
            </a:p>
          </p:txBody>
        </p:sp>
        <p:sp>
          <p:nvSpPr>
            <p:cNvPr id="50" name="任意多边形 49"/>
            <p:cNvSpPr/>
            <p:nvPr/>
          </p:nvSpPr>
          <p:spPr>
            <a:xfrm>
              <a:off x="2977393" y="3098185"/>
              <a:ext cx="1395274" cy="367711"/>
            </a:xfrm>
            <a:custGeom>
              <a:avLst/>
              <a:gdLst>
                <a:gd name="connsiteX0" fmla="*/ 0 w 1395274"/>
                <a:gd name="connsiteY0" fmla="*/ 36771 h 367711"/>
                <a:gd name="connsiteX1" fmla="*/ 36771 w 1395274"/>
                <a:gd name="connsiteY1" fmla="*/ 0 h 367711"/>
                <a:gd name="connsiteX2" fmla="*/ 1358503 w 1395274"/>
                <a:gd name="connsiteY2" fmla="*/ 0 h 367711"/>
                <a:gd name="connsiteX3" fmla="*/ 1395274 w 1395274"/>
                <a:gd name="connsiteY3" fmla="*/ 36771 h 367711"/>
                <a:gd name="connsiteX4" fmla="*/ 1395274 w 1395274"/>
                <a:gd name="connsiteY4" fmla="*/ 330940 h 367711"/>
                <a:gd name="connsiteX5" fmla="*/ 1358503 w 1395274"/>
                <a:gd name="connsiteY5" fmla="*/ 367711 h 367711"/>
                <a:gd name="connsiteX6" fmla="*/ 36771 w 1395274"/>
                <a:gd name="connsiteY6" fmla="*/ 367711 h 367711"/>
                <a:gd name="connsiteX7" fmla="*/ 0 w 1395274"/>
                <a:gd name="connsiteY7" fmla="*/ 330940 h 367711"/>
                <a:gd name="connsiteX8" fmla="*/ 0 w 1395274"/>
                <a:gd name="connsiteY8" fmla="*/ 36771 h 367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95274" h="367711">
                  <a:moveTo>
                    <a:pt x="0" y="36771"/>
                  </a:moveTo>
                  <a:cubicBezTo>
                    <a:pt x="0" y="16463"/>
                    <a:pt x="16463" y="0"/>
                    <a:pt x="36771" y="0"/>
                  </a:cubicBezTo>
                  <a:lnTo>
                    <a:pt x="1358503" y="0"/>
                  </a:lnTo>
                  <a:cubicBezTo>
                    <a:pt x="1378811" y="0"/>
                    <a:pt x="1395274" y="16463"/>
                    <a:pt x="1395274" y="36771"/>
                  </a:cubicBezTo>
                  <a:lnTo>
                    <a:pt x="1395274" y="330940"/>
                  </a:lnTo>
                  <a:cubicBezTo>
                    <a:pt x="1395274" y="351248"/>
                    <a:pt x="1378811" y="367711"/>
                    <a:pt x="1358503" y="367711"/>
                  </a:cubicBezTo>
                  <a:lnTo>
                    <a:pt x="36771" y="367711"/>
                  </a:lnTo>
                  <a:cubicBezTo>
                    <a:pt x="16463" y="367711"/>
                    <a:pt x="0" y="351248"/>
                    <a:pt x="0" y="330940"/>
                  </a:cubicBezTo>
                  <a:lnTo>
                    <a:pt x="0" y="36771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lIns="41250" tIns="33630" rIns="41250" bIns="33630" spcCol="1270" anchor="ctr"/>
            <a:lstStyle/>
            <a:p>
              <a:pPr algn="ctr" defTabSz="533400" eaLnBrk="1" fontAlgn="auto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zh-CN" altLang="en-US" sz="1200" dirty="0">
                  <a:solidFill>
                    <a:schemeClr val="bg1"/>
                  </a:solidFill>
                </a:rPr>
                <a:t>无网格更改</a:t>
              </a:r>
            </a:p>
          </p:txBody>
        </p:sp>
        <p:sp>
          <p:nvSpPr>
            <p:cNvPr id="51" name="任意多边形 50"/>
            <p:cNvSpPr/>
            <p:nvPr/>
          </p:nvSpPr>
          <p:spPr>
            <a:xfrm>
              <a:off x="2977393" y="3581694"/>
              <a:ext cx="1395274" cy="367711"/>
            </a:xfrm>
            <a:custGeom>
              <a:avLst/>
              <a:gdLst>
                <a:gd name="connsiteX0" fmla="*/ 0 w 1395274"/>
                <a:gd name="connsiteY0" fmla="*/ 36771 h 367711"/>
                <a:gd name="connsiteX1" fmla="*/ 36771 w 1395274"/>
                <a:gd name="connsiteY1" fmla="*/ 0 h 367711"/>
                <a:gd name="connsiteX2" fmla="*/ 1358503 w 1395274"/>
                <a:gd name="connsiteY2" fmla="*/ 0 h 367711"/>
                <a:gd name="connsiteX3" fmla="*/ 1395274 w 1395274"/>
                <a:gd name="connsiteY3" fmla="*/ 36771 h 367711"/>
                <a:gd name="connsiteX4" fmla="*/ 1395274 w 1395274"/>
                <a:gd name="connsiteY4" fmla="*/ 330940 h 367711"/>
                <a:gd name="connsiteX5" fmla="*/ 1358503 w 1395274"/>
                <a:gd name="connsiteY5" fmla="*/ 367711 h 367711"/>
                <a:gd name="connsiteX6" fmla="*/ 36771 w 1395274"/>
                <a:gd name="connsiteY6" fmla="*/ 367711 h 367711"/>
                <a:gd name="connsiteX7" fmla="*/ 0 w 1395274"/>
                <a:gd name="connsiteY7" fmla="*/ 330940 h 367711"/>
                <a:gd name="connsiteX8" fmla="*/ 0 w 1395274"/>
                <a:gd name="connsiteY8" fmla="*/ 36771 h 367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95274" h="367711">
                  <a:moveTo>
                    <a:pt x="0" y="36771"/>
                  </a:moveTo>
                  <a:cubicBezTo>
                    <a:pt x="0" y="16463"/>
                    <a:pt x="16463" y="0"/>
                    <a:pt x="36771" y="0"/>
                  </a:cubicBezTo>
                  <a:lnTo>
                    <a:pt x="1358503" y="0"/>
                  </a:lnTo>
                  <a:cubicBezTo>
                    <a:pt x="1378811" y="0"/>
                    <a:pt x="1395274" y="16463"/>
                    <a:pt x="1395274" y="36771"/>
                  </a:cubicBezTo>
                  <a:lnTo>
                    <a:pt x="1395274" y="330940"/>
                  </a:lnTo>
                  <a:cubicBezTo>
                    <a:pt x="1395274" y="351248"/>
                    <a:pt x="1378811" y="367711"/>
                    <a:pt x="1358503" y="367711"/>
                  </a:cubicBezTo>
                  <a:lnTo>
                    <a:pt x="36771" y="367711"/>
                  </a:lnTo>
                  <a:cubicBezTo>
                    <a:pt x="16463" y="367711"/>
                    <a:pt x="0" y="351248"/>
                    <a:pt x="0" y="330940"/>
                  </a:cubicBezTo>
                  <a:lnTo>
                    <a:pt x="0" y="36771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lIns="41250" tIns="33630" rIns="41250" bIns="33630" spcCol="1270" anchor="ctr"/>
            <a:lstStyle/>
            <a:p>
              <a:pPr algn="ctr" defTabSz="533400" eaLnBrk="1" fontAlgn="auto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zh-CN" altLang="en-US" sz="1200" dirty="0">
                  <a:solidFill>
                    <a:schemeClr val="bg1"/>
                  </a:solidFill>
                </a:rPr>
                <a:t>利用现有模型进行搭建</a:t>
              </a:r>
            </a:p>
          </p:txBody>
        </p:sp>
      </p:grpSp>
      <p:grpSp>
        <p:nvGrpSpPr>
          <p:cNvPr id="53" name="组合 52"/>
          <p:cNvGrpSpPr>
            <a:grpSpLocks/>
          </p:cNvGrpSpPr>
          <p:nvPr/>
        </p:nvGrpSpPr>
        <p:grpSpPr bwMode="auto">
          <a:xfrm>
            <a:off x="4678363" y="1857375"/>
            <a:ext cx="1743075" cy="2524125"/>
            <a:chOff x="4677884" y="1857377"/>
            <a:chExt cx="1744093" cy="2524125"/>
          </a:xfrm>
        </p:grpSpPr>
        <p:sp>
          <p:nvSpPr>
            <p:cNvPr id="54" name="任意多边形 53"/>
            <p:cNvSpPr/>
            <p:nvPr/>
          </p:nvSpPr>
          <p:spPr>
            <a:xfrm>
              <a:off x="4677884" y="1857377"/>
              <a:ext cx="1744093" cy="2524125"/>
            </a:xfrm>
            <a:custGeom>
              <a:avLst/>
              <a:gdLst>
                <a:gd name="connsiteX0" fmla="*/ 0 w 1744093"/>
                <a:gd name="connsiteY0" fmla="*/ 174409 h 2524125"/>
                <a:gd name="connsiteX1" fmla="*/ 174409 w 1744093"/>
                <a:gd name="connsiteY1" fmla="*/ 0 h 2524125"/>
                <a:gd name="connsiteX2" fmla="*/ 1569684 w 1744093"/>
                <a:gd name="connsiteY2" fmla="*/ 0 h 2524125"/>
                <a:gd name="connsiteX3" fmla="*/ 1744093 w 1744093"/>
                <a:gd name="connsiteY3" fmla="*/ 174409 h 2524125"/>
                <a:gd name="connsiteX4" fmla="*/ 1744093 w 1744093"/>
                <a:gd name="connsiteY4" fmla="*/ 2349716 h 2524125"/>
                <a:gd name="connsiteX5" fmla="*/ 1569684 w 1744093"/>
                <a:gd name="connsiteY5" fmla="*/ 2524125 h 2524125"/>
                <a:gd name="connsiteX6" fmla="*/ 174409 w 1744093"/>
                <a:gd name="connsiteY6" fmla="*/ 2524125 h 2524125"/>
                <a:gd name="connsiteX7" fmla="*/ 0 w 1744093"/>
                <a:gd name="connsiteY7" fmla="*/ 2349716 h 2524125"/>
                <a:gd name="connsiteX8" fmla="*/ 0 w 1744093"/>
                <a:gd name="connsiteY8" fmla="*/ 174409 h 2524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44093" h="2524125">
                  <a:moveTo>
                    <a:pt x="0" y="174409"/>
                  </a:moveTo>
                  <a:cubicBezTo>
                    <a:pt x="0" y="78086"/>
                    <a:pt x="78086" y="0"/>
                    <a:pt x="174409" y="0"/>
                  </a:cubicBezTo>
                  <a:lnTo>
                    <a:pt x="1569684" y="0"/>
                  </a:lnTo>
                  <a:cubicBezTo>
                    <a:pt x="1666007" y="0"/>
                    <a:pt x="1744093" y="78086"/>
                    <a:pt x="1744093" y="174409"/>
                  </a:cubicBezTo>
                  <a:lnTo>
                    <a:pt x="1744093" y="2349716"/>
                  </a:lnTo>
                  <a:cubicBezTo>
                    <a:pt x="1744093" y="2446039"/>
                    <a:pt x="1666007" y="2524125"/>
                    <a:pt x="1569684" y="2524125"/>
                  </a:cubicBezTo>
                  <a:lnTo>
                    <a:pt x="174409" y="2524125"/>
                  </a:lnTo>
                  <a:cubicBezTo>
                    <a:pt x="78086" y="2524125"/>
                    <a:pt x="0" y="2446039"/>
                    <a:pt x="0" y="2349716"/>
                  </a:cubicBezTo>
                  <a:lnTo>
                    <a:pt x="0" y="174409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</p:spPr>
          <p:style>
            <a:lnRef idx="0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1"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76200" tIns="76200" rIns="76200" bIns="1843088" spcCol="1270" anchor="ctr"/>
            <a:lstStyle/>
            <a:p>
              <a:pPr algn="ctr" defTabSz="889000" eaLnBrk="1" fontAlgn="auto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zh-CN" sz="2000" dirty="0" err="1">
                  <a:solidFill>
                    <a:schemeClr val="bg1"/>
                  </a:solidFill>
                </a:rPr>
                <a:t>TiltBrush</a:t>
              </a:r>
              <a:endParaRPr lang="zh-CN" altLang="en-US" sz="2000" dirty="0">
                <a:solidFill>
                  <a:schemeClr val="bg1"/>
                </a:solidFill>
              </a:endParaRPr>
            </a:p>
          </p:txBody>
        </p:sp>
        <p:sp>
          <p:nvSpPr>
            <p:cNvPr id="55" name="任意多边形 54"/>
            <p:cNvSpPr/>
            <p:nvPr/>
          </p:nvSpPr>
          <p:spPr>
            <a:xfrm>
              <a:off x="4852293" y="2614676"/>
              <a:ext cx="1395274" cy="367711"/>
            </a:xfrm>
            <a:custGeom>
              <a:avLst/>
              <a:gdLst>
                <a:gd name="connsiteX0" fmla="*/ 0 w 1395274"/>
                <a:gd name="connsiteY0" fmla="*/ 36771 h 367711"/>
                <a:gd name="connsiteX1" fmla="*/ 36771 w 1395274"/>
                <a:gd name="connsiteY1" fmla="*/ 0 h 367711"/>
                <a:gd name="connsiteX2" fmla="*/ 1358503 w 1395274"/>
                <a:gd name="connsiteY2" fmla="*/ 0 h 367711"/>
                <a:gd name="connsiteX3" fmla="*/ 1395274 w 1395274"/>
                <a:gd name="connsiteY3" fmla="*/ 36771 h 367711"/>
                <a:gd name="connsiteX4" fmla="*/ 1395274 w 1395274"/>
                <a:gd name="connsiteY4" fmla="*/ 330940 h 367711"/>
                <a:gd name="connsiteX5" fmla="*/ 1358503 w 1395274"/>
                <a:gd name="connsiteY5" fmla="*/ 367711 h 367711"/>
                <a:gd name="connsiteX6" fmla="*/ 36771 w 1395274"/>
                <a:gd name="connsiteY6" fmla="*/ 367711 h 367711"/>
                <a:gd name="connsiteX7" fmla="*/ 0 w 1395274"/>
                <a:gd name="connsiteY7" fmla="*/ 330940 h 367711"/>
                <a:gd name="connsiteX8" fmla="*/ 0 w 1395274"/>
                <a:gd name="connsiteY8" fmla="*/ 36771 h 367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95274" h="367711">
                  <a:moveTo>
                    <a:pt x="0" y="36771"/>
                  </a:moveTo>
                  <a:cubicBezTo>
                    <a:pt x="0" y="16463"/>
                    <a:pt x="16463" y="0"/>
                    <a:pt x="36771" y="0"/>
                  </a:cubicBezTo>
                  <a:lnTo>
                    <a:pt x="1358503" y="0"/>
                  </a:lnTo>
                  <a:cubicBezTo>
                    <a:pt x="1378811" y="0"/>
                    <a:pt x="1395274" y="16463"/>
                    <a:pt x="1395274" y="36771"/>
                  </a:cubicBezTo>
                  <a:lnTo>
                    <a:pt x="1395274" y="330940"/>
                  </a:lnTo>
                  <a:cubicBezTo>
                    <a:pt x="1395274" y="351248"/>
                    <a:pt x="1378811" y="367711"/>
                    <a:pt x="1358503" y="367711"/>
                  </a:cubicBezTo>
                  <a:lnTo>
                    <a:pt x="36771" y="367711"/>
                  </a:lnTo>
                  <a:cubicBezTo>
                    <a:pt x="16463" y="367711"/>
                    <a:pt x="0" y="351248"/>
                    <a:pt x="0" y="330940"/>
                  </a:cubicBezTo>
                  <a:lnTo>
                    <a:pt x="0" y="36771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lIns="41250" tIns="33630" rIns="41250" bIns="33630" spcCol="1270" anchor="ctr"/>
            <a:lstStyle/>
            <a:p>
              <a:pPr algn="ctr" defTabSz="533400" eaLnBrk="1" fontAlgn="auto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zh-CN" altLang="en-US" sz="1200" dirty="0">
                  <a:solidFill>
                    <a:schemeClr val="bg1"/>
                  </a:solidFill>
                </a:rPr>
                <a:t>网格非整体</a:t>
              </a:r>
            </a:p>
          </p:txBody>
        </p:sp>
        <p:sp>
          <p:nvSpPr>
            <p:cNvPr id="56" name="任意多边形 55"/>
            <p:cNvSpPr/>
            <p:nvPr/>
          </p:nvSpPr>
          <p:spPr>
            <a:xfrm>
              <a:off x="4852292" y="3085253"/>
              <a:ext cx="1395274" cy="367711"/>
            </a:xfrm>
            <a:custGeom>
              <a:avLst/>
              <a:gdLst>
                <a:gd name="connsiteX0" fmla="*/ 0 w 1395274"/>
                <a:gd name="connsiteY0" fmla="*/ 36771 h 367711"/>
                <a:gd name="connsiteX1" fmla="*/ 36771 w 1395274"/>
                <a:gd name="connsiteY1" fmla="*/ 0 h 367711"/>
                <a:gd name="connsiteX2" fmla="*/ 1358503 w 1395274"/>
                <a:gd name="connsiteY2" fmla="*/ 0 h 367711"/>
                <a:gd name="connsiteX3" fmla="*/ 1395274 w 1395274"/>
                <a:gd name="connsiteY3" fmla="*/ 36771 h 367711"/>
                <a:gd name="connsiteX4" fmla="*/ 1395274 w 1395274"/>
                <a:gd name="connsiteY4" fmla="*/ 330940 h 367711"/>
                <a:gd name="connsiteX5" fmla="*/ 1358503 w 1395274"/>
                <a:gd name="connsiteY5" fmla="*/ 367711 h 367711"/>
                <a:gd name="connsiteX6" fmla="*/ 36771 w 1395274"/>
                <a:gd name="connsiteY6" fmla="*/ 367711 h 367711"/>
                <a:gd name="connsiteX7" fmla="*/ 0 w 1395274"/>
                <a:gd name="connsiteY7" fmla="*/ 330940 h 367711"/>
                <a:gd name="connsiteX8" fmla="*/ 0 w 1395274"/>
                <a:gd name="connsiteY8" fmla="*/ 36771 h 367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95274" h="367711">
                  <a:moveTo>
                    <a:pt x="0" y="36771"/>
                  </a:moveTo>
                  <a:cubicBezTo>
                    <a:pt x="0" y="16463"/>
                    <a:pt x="16463" y="0"/>
                    <a:pt x="36771" y="0"/>
                  </a:cubicBezTo>
                  <a:lnTo>
                    <a:pt x="1358503" y="0"/>
                  </a:lnTo>
                  <a:cubicBezTo>
                    <a:pt x="1378811" y="0"/>
                    <a:pt x="1395274" y="16463"/>
                    <a:pt x="1395274" y="36771"/>
                  </a:cubicBezTo>
                  <a:lnTo>
                    <a:pt x="1395274" y="330940"/>
                  </a:lnTo>
                  <a:cubicBezTo>
                    <a:pt x="1395274" y="351248"/>
                    <a:pt x="1378811" y="367711"/>
                    <a:pt x="1358503" y="367711"/>
                  </a:cubicBezTo>
                  <a:lnTo>
                    <a:pt x="36771" y="367711"/>
                  </a:lnTo>
                  <a:cubicBezTo>
                    <a:pt x="16463" y="367711"/>
                    <a:pt x="0" y="351248"/>
                    <a:pt x="0" y="330940"/>
                  </a:cubicBezTo>
                  <a:lnTo>
                    <a:pt x="0" y="36771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lIns="41250" tIns="33630" rIns="41250" bIns="33630" spcCol="1270" anchor="ctr"/>
            <a:lstStyle/>
            <a:p>
              <a:pPr algn="ctr" defTabSz="533400" eaLnBrk="1" fontAlgn="auto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zh-CN" altLang="en-US" sz="1200" dirty="0">
                  <a:solidFill>
                    <a:schemeClr val="bg1"/>
                  </a:solidFill>
                </a:rPr>
                <a:t>不可打印</a:t>
              </a:r>
            </a:p>
          </p:txBody>
        </p:sp>
        <p:sp>
          <p:nvSpPr>
            <p:cNvPr id="58" name="任意多边形 57"/>
            <p:cNvSpPr/>
            <p:nvPr/>
          </p:nvSpPr>
          <p:spPr>
            <a:xfrm>
              <a:off x="4852292" y="3579743"/>
              <a:ext cx="1395274" cy="367711"/>
            </a:xfrm>
            <a:custGeom>
              <a:avLst/>
              <a:gdLst>
                <a:gd name="connsiteX0" fmla="*/ 0 w 1395274"/>
                <a:gd name="connsiteY0" fmla="*/ 36771 h 367711"/>
                <a:gd name="connsiteX1" fmla="*/ 36771 w 1395274"/>
                <a:gd name="connsiteY1" fmla="*/ 0 h 367711"/>
                <a:gd name="connsiteX2" fmla="*/ 1358503 w 1395274"/>
                <a:gd name="connsiteY2" fmla="*/ 0 h 367711"/>
                <a:gd name="connsiteX3" fmla="*/ 1395274 w 1395274"/>
                <a:gd name="connsiteY3" fmla="*/ 36771 h 367711"/>
                <a:gd name="connsiteX4" fmla="*/ 1395274 w 1395274"/>
                <a:gd name="connsiteY4" fmla="*/ 330940 h 367711"/>
                <a:gd name="connsiteX5" fmla="*/ 1358503 w 1395274"/>
                <a:gd name="connsiteY5" fmla="*/ 367711 h 367711"/>
                <a:gd name="connsiteX6" fmla="*/ 36771 w 1395274"/>
                <a:gd name="connsiteY6" fmla="*/ 367711 h 367711"/>
                <a:gd name="connsiteX7" fmla="*/ 0 w 1395274"/>
                <a:gd name="connsiteY7" fmla="*/ 330940 h 367711"/>
                <a:gd name="connsiteX8" fmla="*/ 0 w 1395274"/>
                <a:gd name="connsiteY8" fmla="*/ 36771 h 367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95274" h="367711">
                  <a:moveTo>
                    <a:pt x="0" y="36771"/>
                  </a:moveTo>
                  <a:cubicBezTo>
                    <a:pt x="0" y="16463"/>
                    <a:pt x="16463" y="0"/>
                    <a:pt x="36771" y="0"/>
                  </a:cubicBezTo>
                  <a:lnTo>
                    <a:pt x="1358503" y="0"/>
                  </a:lnTo>
                  <a:cubicBezTo>
                    <a:pt x="1378811" y="0"/>
                    <a:pt x="1395274" y="16463"/>
                    <a:pt x="1395274" y="36771"/>
                  </a:cubicBezTo>
                  <a:lnTo>
                    <a:pt x="1395274" y="330940"/>
                  </a:lnTo>
                  <a:cubicBezTo>
                    <a:pt x="1395274" y="351248"/>
                    <a:pt x="1378811" y="367711"/>
                    <a:pt x="1358503" y="367711"/>
                  </a:cubicBezTo>
                  <a:lnTo>
                    <a:pt x="36771" y="367711"/>
                  </a:lnTo>
                  <a:cubicBezTo>
                    <a:pt x="16463" y="367711"/>
                    <a:pt x="0" y="351248"/>
                    <a:pt x="0" y="330940"/>
                  </a:cubicBezTo>
                  <a:lnTo>
                    <a:pt x="0" y="36771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lIns="41250" tIns="33630" rIns="41250" bIns="33630" spcCol="1270" anchor="ctr"/>
            <a:lstStyle/>
            <a:p>
              <a:pPr algn="ctr" defTabSz="533400" eaLnBrk="1" fontAlgn="auto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zh-CN" altLang="en-US" sz="1200" dirty="0">
                  <a:solidFill>
                    <a:schemeClr val="bg1"/>
                  </a:solidFill>
                </a:rPr>
                <a:t>以线条建模</a:t>
              </a:r>
            </a:p>
          </p:txBody>
        </p:sp>
      </p:grpSp>
      <p:grpSp>
        <p:nvGrpSpPr>
          <p:cNvPr id="59" name="组合 58"/>
          <p:cNvGrpSpPr>
            <a:grpSpLocks/>
          </p:cNvGrpSpPr>
          <p:nvPr/>
        </p:nvGrpSpPr>
        <p:grpSpPr bwMode="auto">
          <a:xfrm>
            <a:off x="6571932" y="1857375"/>
            <a:ext cx="1743075" cy="2524125"/>
            <a:chOff x="6552785" y="1857377"/>
            <a:chExt cx="1744093" cy="2524125"/>
          </a:xfrm>
        </p:grpSpPr>
        <p:sp>
          <p:nvSpPr>
            <p:cNvPr id="60" name="任意多边形 59"/>
            <p:cNvSpPr/>
            <p:nvPr/>
          </p:nvSpPr>
          <p:spPr>
            <a:xfrm>
              <a:off x="6552785" y="1857377"/>
              <a:ext cx="1744093" cy="2524125"/>
            </a:xfrm>
            <a:custGeom>
              <a:avLst/>
              <a:gdLst>
                <a:gd name="connsiteX0" fmla="*/ 0 w 1744093"/>
                <a:gd name="connsiteY0" fmla="*/ 174409 h 2524125"/>
                <a:gd name="connsiteX1" fmla="*/ 174409 w 1744093"/>
                <a:gd name="connsiteY1" fmla="*/ 0 h 2524125"/>
                <a:gd name="connsiteX2" fmla="*/ 1569684 w 1744093"/>
                <a:gd name="connsiteY2" fmla="*/ 0 h 2524125"/>
                <a:gd name="connsiteX3" fmla="*/ 1744093 w 1744093"/>
                <a:gd name="connsiteY3" fmla="*/ 174409 h 2524125"/>
                <a:gd name="connsiteX4" fmla="*/ 1744093 w 1744093"/>
                <a:gd name="connsiteY4" fmla="*/ 2349716 h 2524125"/>
                <a:gd name="connsiteX5" fmla="*/ 1569684 w 1744093"/>
                <a:gd name="connsiteY5" fmla="*/ 2524125 h 2524125"/>
                <a:gd name="connsiteX6" fmla="*/ 174409 w 1744093"/>
                <a:gd name="connsiteY6" fmla="*/ 2524125 h 2524125"/>
                <a:gd name="connsiteX7" fmla="*/ 0 w 1744093"/>
                <a:gd name="connsiteY7" fmla="*/ 2349716 h 2524125"/>
                <a:gd name="connsiteX8" fmla="*/ 0 w 1744093"/>
                <a:gd name="connsiteY8" fmla="*/ 174409 h 2524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44093" h="2524125">
                  <a:moveTo>
                    <a:pt x="0" y="174409"/>
                  </a:moveTo>
                  <a:cubicBezTo>
                    <a:pt x="0" y="78086"/>
                    <a:pt x="78086" y="0"/>
                    <a:pt x="174409" y="0"/>
                  </a:cubicBezTo>
                  <a:lnTo>
                    <a:pt x="1569684" y="0"/>
                  </a:lnTo>
                  <a:cubicBezTo>
                    <a:pt x="1666007" y="0"/>
                    <a:pt x="1744093" y="78086"/>
                    <a:pt x="1744093" y="174409"/>
                  </a:cubicBezTo>
                  <a:lnTo>
                    <a:pt x="1744093" y="2349716"/>
                  </a:lnTo>
                  <a:cubicBezTo>
                    <a:pt x="1744093" y="2446039"/>
                    <a:pt x="1666007" y="2524125"/>
                    <a:pt x="1569684" y="2524125"/>
                  </a:cubicBezTo>
                  <a:lnTo>
                    <a:pt x="174409" y="2524125"/>
                  </a:lnTo>
                  <a:cubicBezTo>
                    <a:pt x="78086" y="2524125"/>
                    <a:pt x="0" y="2446039"/>
                    <a:pt x="0" y="2349716"/>
                  </a:cubicBezTo>
                  <a:lnTo>
                    <a:pt x="0" y="174409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</p:spPr>
          <p:style>
            <a:lnRef idx="0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1"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76200" tIns="76200" rIns="76200" bIns="1843088" spcCol="1270" anchor="ctr"/>
            <a:lstStyle/>
            <a:p>
              <a:pPr algn="ctr" defTabSz="889000" eaLnBrk="1" fontAlgn="auto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zh-CN" altLang="en-US" sz="2000" dirty="0">
                  <a:solidFill>
                    <a:schemeClr val="bg1"/>
                  </a:solidFill>
                </a:rPr>
                <a:t>本项目</a:t>
              </a:r>
            </a:p>
          </p:txBody>
        </p:sp>
        <p:sp>
          <p:nvSpPr>
            <p:cNvPr id="61" name="任意多边形 60"/>
            <p:cNvSpPr/>
            <p:nvPr/>
          </p:nvSpPr>
          <p:spPr>
            <a:xfrm>
              <a:off x="6727194" y="2614676"/>
              <a:ext cx="1395274" cy="367711"/>
            </a:xfrm>
            <a:custGeom>
              <a:avLst/>
              <a:gdLst>
                <a:gd name="connsiteX0" fmla="*/ 0 w 1395274"/>
                <a:gd name="connsiteY0" fmla="*/ 36771 h 367711"/>
                <a:gd name="connsiteX1" fmla="*/ 36771 w 1395274"/>
                <a:gd name="connsiteY1" fmla="*/ 0 h 367711"/>
                <a:gd name="connsiteX2" fmla="*/ 1358503 w 1395274"/>
                <a:gd name="connsiteY2" fmla="*/ 0 h 367711"/>
                <a:gd name="connsiteX3" fmla="*/ 1395274 w 1395274"/>
                <a:gd name="connsiteY3" fmla="*/ 36771 h 367711"/>
                <a:gd name="connsiteX4" fmla="*/ 1395274 w 1395274"/>
                <a:gd name="connsiteY4" fmla="*/ 330940 h 367711"/>
                <a:gd name="connsiteX5" fmla="*/ 1358503 w 1395274"/>
                <a:gd name="connsiteY5" fmla="*/ 367711 h 367711"/>
                <a:gd name="connsiteX6" fmla="*/ 36771 w 1395274"/>
                <a:gd name="connsiteY6" fmla="*/ 367711 h 367711"/>
                <a:gd name="connsiteX7" fmla="*/ 0 w 1395274"/>
                <a:gd name="connsiteY7" fmla="*/ 330940 h 367711"/>
                <a:gd name="connsiteX8" fmla="*/ 0 w 1395274"/>
                <a:gd name="connsiteY8" fmla="*/ 36771 h 367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95274" h="367711">
                  <a:moveTo>
                    <a:pt x="0" y="36771"/>
                  </a:moveTo>
                  <a:cubicBezTo>
                    <a:pt x="0" y="16463"/>
                    <a:pt x="16463" y="0"/>
                    <a:pt x="36771" y="0"/>
                  </a:cubicBezTo>
                  <a:lnTo>
                    <a:pt x="1358503" y="0"/>
                  </a:lnTo>
                  <a:cubicBezTo>
                    <a:pt x="1378811" y="0"/>
                    <a:pt x="1395274" y="16463"/>
                    <a:pt x="1395274" y="36771"/>
                  </a:cubicBezTo>
                  <a:lnTo>
                    <a:pt x="1395274" y="330940"/>
                  </a:lnTo>
                  <a:cubicBezTo>
                    <a:pt x="1395274" y="351248"/>
                    <a:pt x="1378811" y="367711"/>
                    <a:pt x="1358503" y="367711"/>
                  </a:cubicBezTo>
                  <a:lnTo>
                    <a:pt x="36771" y="367711"/>
                  </a:lnTo>
                  <a:cubicBezTo>
                    <a:pt x="16463" y="367711"/>
                    <a:pt x="0" y="351248"/>
                    <a:pt x="0" y="330940"/>
                  </a:cubicBezTo>
                  <a:lnTo>
                    <a:pt x="0" y="36771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lIns="41250" tIns="33630" rIns="41250" bIns="33630" spcCol="1270" anchor="ctr"/>
            <a:lstStyle/>
            <a:p>
              <a:pPr algn="ctr" defTabSz="533400" eaLnBrk="1" fontAlgn="auto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zh-CN" altLang="en-US" sz="1200" dirty="0">
                  <a:solidFill>
                    <a:schemeClr val="bg1"/>
                  </a:solidFill>
                </a:rPr>
                <a:t>入门要求低</a:t>
              </a:r>
            </a:p>
          </p:txBody>
        </p:sp>
        <p:sp>
          <p:nvSpPr>
            <p:cNvPr id="62" name="任意多边形 61"/>
            <p:cNvSpPr/>
            <p:nvPr/>
          </p:nvSpPr>
          <p:spPr>
            <a:xfrm>
              <a:off x="6727194" y="3085252"/>
              <a:ext cx="1395274" cy="367711"/>
            </a:xfrm>
            <a:custGeom>
              <a:avLst/>
              <a:gdLst>
                <a:gd name="connsiteX0" fmla="*/ 0 w 1395274"/>
                <a:gd name="connsiteY0" fmla="*/ 36771 h 367711"/>
                <a:gd name="connsiteX1" fmla="*/ 36771 w 1395274"/>
                <a:gd name="connsiteY1" fmla="*/ 0 h 367711"/>
                <a:gd name="connsiteX2" fmla="*/ 1358503 w 1395274"/>
                <a:gd name="connsiteY2" fmla="*/ 0 h 367711"/>
                <a:gd name="connsiteX3" fmla="*/ 1395274 w 1395274"/>
                <a:gd name="connsiteY3" fmla="*/ 36771 h 367711"/>
                <a:gd name="connsiteX4" fmla="*/ 1395274 w 1395274"/>
                <a:gd name="connsiteY4" fmla="*/ 330940 h 367711"/>
                <a:gd name="connsiteX5" fmla="*/ 1358503 w 1395274"/>
                <a:gd name="connsiteY5" fmla="*/ 367711 h 367711"/>
                <a:gd name="connsiteX6" fmla="*/ 36771 w 1395274"/>
                <a:gd name="connsiteY6" fmla="*/ 367711 h 367711"/>
                <a:gd name="connsiteX7" fmla="*/ 0 w 1395274"/>
                <a:gd name="connsiteY7" fmla="*/ 330940 h 367711"/>
                <a:gd name="connsiteX8" fmla="*/ 0 w 1395274"/>
                <a:gd name="connsiteY8" fmla="*/ 36771 h 367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95274" h="367711">
                  <a:moveTo>
                    <a:pt x="0" y="36771"/>
                  </a:moveTo>
                  <a:cubicBezTo>
                    <a:pt x="0" y="16463"/>
                    <a:pt x="16463" y="0"/>
                    <a:pt x="36771" y="0"/>
                  </a:cubicBezTo>
                  <a:lnTo>
                    <a:pt x="1358503" y="0"/>
                  </a:lnTo>
                  <a:cubicBezTo>
                    <a:pt x="1378811" y="0"/>
                    <a:pt x="1395274" y="16463"/>
                    <a:pt x="1395274" y="36771"/>
                  </a:cubicBezTo>
                  <a:lnTo>
                    <a:pt x="1395274" y="330940"/>
                  </a:lnTo>
                  <a:cubicBezTo>
                    <a:pt x="1395274" y="351248"/>
                    <a:pt x="1378811" y="367711"/>
                    <a:pt x="1358503" y="367711"/>
                  </a:cubicBezTo>
                  <a:lnTo>
                    <a:pt x="36771" y="367711"/>
                  </a:lnTo>
                  <a:cubicBezTo>
                    <a:pt x="16463" y="367711"/>
                    <a:pt x="0" y="351248"/>
                    <a:pt x="0" y="330940"/>
                  </a:cubicBezTo>
                  <a:lnTo>
                    <a:pt x="0" y="36771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lIns="41250" tIns="33630" rIns="41250" bIns="33630" spcCol="1270" anchor="ctr"/>
            <a:lstStyle/>
            <a:p>
              <a:pPr algn="ctr" defTabSz="533400" eaLnBrk="1" fontAlgn="auto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zh-CN" altLang="en-US" sz="1200" dirty="0">
                  <a:solidFill>
                    <a:schemeClr val="bg1"/>
                  </a:solidFill>
                </a:rPr>
                <a:t>对单一网格操作</a:t>
              </a:r>
            </a:p>
          </p:txBody>
        </p:sp>
        <p:sp>
          <p:nvSpPr>
            <p:cNvPr id="63" name="任意多边形 62"/>
            <p:cNvSpPr/>
            <p:nvPr/>
          </p:nvSpPr>
          <p:spPr>
            <a:xfrm>
              <a:off x="6727194" y="3578822"/>
              <a:ext cx="1395274" cy="367711"/>
            </a:xfrm>
            <a:custGeom>
              <a:avLst/>
              <a:gdLst>
                <a:gd name="connsiteX0" fmla="*/ 0 w 1395274"/>
                <a:gd name="connsiteY0" fmla="*/ 36771 h 367711"/>
                <a:gd name="connsiteX1" fmla="*/ 36771 w 1395274"/>
                <a:gd name="connsiteY1" fmla="*/ 0 h 367711"/>
                <a:gd name="connsiteX2" fmla="*/ 1358503 w 1395274"/>
                <a:gd name="connsiteY2" fmla="*/ 0 h 367711"/>
                <a:gd name="connsiteX3" fmla="*/ 1395274 w 1395274"/>
                <a:gd name="connsiteY3" fmla="*/ 36771 h 367711"/>
                <a:gd name="connsiteX4" fmla="*/ 1395274 w 1395274"/>
                <a:gd name="connsiteY4" fmla="*/ 330940 h 367711"/>
                <a:gd name="connsiteX5" fmla="*/ 1358503 w 1395274"/>
                <a:gd name="connsiteY5" fmla="*/ 367711 h 367711"/>
                <a:gd name="connsiteX6" fmla="*/ 36771 w 1395274"/>
                <a:gd name="connsiteY6" fmla="*/ 367711 h 367711"/>
                <a:gd name="connsiteX7" fmla="*/ 0 w 1395274"/>
                <a:gd name="connsiteY7" fmla="*/ 330940 h 367711"/>
                <a:gd name="connsiteX8" fmla="*/ 0 w 1395274"/>
                <a:gd name="connsiteY8" fmla="*/ 36771 h 367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95274" h="367711">
                  <a:moveTo>
                    <a:pt x="0" y="36771"/>
                  </a:moveTo>
                  <a:cubicBezTo>
                    <a:pt x="0" y="16463"/>
                    <a:pt x="16463" y="0"/>
                    <a:pt x="36771" y="0"/>
                  </a:cubicBezTo>
                  <a:lnTo>
                    <a:pt x="1358503" y="0"/>
                  </a:lnTo>
                  <a:cubicBezTo>
                    <a:pt x="1378811" y="0"/>
                    <a:pt x="1395274" y="16463"/>
                    <a:pt x="1395274" y="36771"/>
                  </a:cubicBezTo>
                  <a:lnTo>
                    <a:pt x="1395274" y="330940"/>
                  </a:lnTo>
                  <a:cubicBezTo>
                    <a:pt x="1395274" y="351248"/>
                    <a:pt x="1378811" y="367711"/>
                    <a:pt x="1358503" y="367711"/>
                  </a:cubicBezTo>
                  <a:lnTo>
                    <a:pt x="36771" y="367711"/>
                  </a:lnTo>
                  <a:cubicBezTo>
                    <a:pt x="16463" y="367711"/>
                    <a:pt x="0" y="351248"/>
                    <a:pt x="0" y="330940"/>
                  </a:cubicBezTo>
                  <a:lnTo>
                    <a:pt x="0" y="36771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lIns="41250" tIns="33630" rIns="41250" bIns="33630" spcCol="1270" anchor="ctr"/>
            <a:lstStyle/>
            <a:p>
              <a:pPr algn="ctr" defTabSz="533400" eaLnBrk="1" fontAlgn="auto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zh-CN" altLang="en-US" sz="1200" dirty="0">
                  <a:solidFill>
                    <a:schemeClr val="bg1"/>
                  </a:solidFill>
                </a:rPr>
                <a:t>结合虚幻引擎环境搭建</a:t>
              </a:r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9443C7CC-3BFB-4755-A447-269E0B0AE4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00554" y="406400"/>
            <a:ext cx="1471739" cy="1199387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F6D274EE-6EBE-4F77-9A65-CB8F0ED361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52669" y="358775"/>
            <a:ext cx="1433100" cy="1288149"/>
          </a:xfrm>
          <a:prstGeom prst="rect">
            <a:avLst/>
          </a:prstGeom>
        </p:spPr>
      </p:pic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6666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66667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66667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66667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/>
          <p:cNvGrpSpPr>
            <a:grpSpLocks/>
          </p:cNvGrpSpPr>
          <p:nvPr/>
        </p:nvGrpSpPr>
        <p:grpSpPr bwMode="auto">
          <a:xfrm>
            <a:off x="38100" y="2478087"/>
            <a:ext cx="2865438" cy="540002"/>
            <a:chOff x="449775" y="2458453"/>
            <a:chExt cx="3820096" cy="719556"/>
          </a:xfrm>
        </p:grpSpPr>
        <p:sp>
          <p:nvSpPr>
            <p:cNvPr id="27662" name="矩形 21"/>
            <p:cNvSpPr>
              <a:spLocks noChangeArrowheads="1"/>
            </p:cNvSpPr>
            <p:nvPr/>
          </p:nvSpPr>
          <p:spPr bwMode="auto">
            <a:xfrm>
              <a:off x="449775" y="2729361"/>
              <a:ext cx="3820096" cy="4486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eaLnBrk="1" hangingPunct="1">
                <a:lnSpc>
                  <a:spcPct val="150000"/>
                </a:lnSpc>
              </a:pPr>
              <a:endParaRPr lang="en-US" altLang="zh-CN" sz="12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7663" name="文本框 24"/>
            <p:cNvSpPr txBox="1">
              <a:spLocks noChangeArrowheads="1"/>
            </p:cNvSpPr>
            <p:nvPr/>
          </p:nvSpPr>
          <p:spPr bwMode="auto">
            <a:xfrm>
              <a:off x="2512785" y="2458453"/>
              <a:ext cx="246277" cy="4306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9pPr>
            </a:lstStyle>
            <a:p>
              <a:pPr eaLnBrk="1" hangingPunct="1"/>
              <a:endParaRPr lang="zh-CN" altLang="en-US" sz="15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9" name="组合 38"/>
          <p:cNvGrpSpPr>
            <a:grpSpLocks/>
          </p:cNvGrpSpPr>
          <p:nvPr/>
        </p:nvGrpSpPr>
        <p:grpSpPr bwMode="auto">
          <a:xfrm>
            <a:off x="411163" y="963329"/>
            <a:ext cx="7632700" cy="613057"/>
            <a:chOff x="544923" y="2418093"/>
            <a:chExt cx="6674776" cy="817042"/>
          </a:xfrm>
        </p:grpSpPr>
        <p:sp>
          <p:nvSpPr>
            <p:cNvPr id="27660" name="矩形 39"/>
            <p:cNvSpPr>
              <a:spLocks noChangeArrowheads="1"/>
            </p:cNvSpPr>
            <p:nvPr/>
          </p:nvSpPr>
          <p:spPr bwMode="auto">
            <a:xfrm>
              <a:off x="544923" y="2786410"/>
              <a:ext cx="6674776" cy="448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eaLnBrk="1" hangingPunct="1">
                <a:lnSpc>
                  <a:spcPct val="150000"/>
                </a:lnSpc>
              </a:pPr>
              <a:endParaRPr lang="en-US" altLang="zh-CN" sz="12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7661" name="文本框 32"/>
            <p:cNvSpPr txBox="1">
              <a:spLocks noChangeArrowheads="1"/>
            </p:cNvSpPr>
            <p:nvPr/>
          </p:nvSpPr>
          <p:spPr bwMode="auto">
            <a:xfrm>
              <a:off x="544923" y="2418093"/>
              <a:ext cx="2852988" cy="4306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9pPr>
            </a:lstStyle>
            <a:p>
              <a:pPr eaLnBrk="1" hangingPunct="1"/>
              <a:r>
                <a:rPr lang="zh-CN" altLang="en-US" sz="15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虚幻引擎环境下的三维模型交互编辑</a:t>
              </a:r>
            </a:p>
          </p:txBody>
        </p:sp>
      </p:grpSp>
      <p:pic>
        <p:nvPicPr>
          <p:cNvPr id="27658" name="图片 4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150" y="277813"/>
            <a:ext cx="331788" cy="414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" name="文本框 42"/>
          <p:cNvSpPr txBox="1"/>
          <p:nvPr/>
        </p:nvSpPr>
        <p:spPr>
          <a:xfrm>
            <a:off x="411163" y="371475"/>
            <a:ext cx="1760537" cy="338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研究目标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D8941DC8-3EBD-4BD8-BD83-CE5F4BD581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907" y="2205196"/>
            <a:ext cx="3014058" cy="1712428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ECD4E10E-5871-4B0E-AB69-B659ABB33506}"/>
              </a:ext>
            </a:extLst>
          </p:cNvPr>
          <p:cNvSpPr/>
          <p:nvPr/>
        </p:nvSpPr>
        <p:spPr>
          <a:xfrm>
            <a:off x="274816" y="1758926"/>
            <a:ext cx="2877711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eaLnBrk="1" hangingPunct="1"/>
            <a:r>
              <a:rPr lang="zh-CN" altLang="en-US" sz="150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虚幻引擎独特的渲染和环境搭建</a:t>
            </a: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BC1F0D15-340C-4CCC-896D-9F6B6BB5CB76}"/>
              </a:ext>
            </a:extLst>
          </p:cNvPr>
          <p:cNvSpPr/>
          <p:nvPr/>
        </p:nvSpPr>
        <p:spPr>
          <a:xfrm>
            <a:off x="4100513" y="1756616"/>
            <a:ext cx="1752403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eaLnBrk="1" hangingPunct="1"/>
            <a:r>
              <a:rPr lang="en-US" altLang="zh-CN" sz="150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C++</a:t>
            </a:r>
            <a:r>
              <a:rPr lang="zh-CN" altLang="en-US" sz="150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模型数据处理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1DB250A3-F7CF-4A74-8A3F-EEA81691F6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98020" y="2205196"/>
            <a:ext cx="2095380" cy="1887395"/>
          </a:xfrm>
          <a:prstGeom prst="rect">
            <a:avLst/>
          </a:prstGeom>
        </p:spPr>
      </p:pic>
      <p:sp>
        <p:nvSpPr>
          <p:cNvPr id="9" name="加号 8">
            <a:extLst>
              <a:ext uri="{FF2B5EF4-FFF2-40B4-BE49-F238E27FC236}">
                <a16:creationId xmlns:a16="http://schemas.microsoft.com/office/drawing/2014/main" id="{9916E706-CB35-460B-9590-A058A9BE0A8F}"/>
              </a:ext>
            </a:extLst>
          </p:cNvPr>
          <p:cNvSpPr/>
          <p:nvPr/>
        </p:nvSpPr>
        <p:spPr>
          <a:xfrm>
            <a:off x="6093400" y="2597687"/>
            <a:ext cx="819150" cy="927446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加号 40">
            <a:extLst>
              <a:ext uri="{FF2B5EF4-FFF2-40B4-BE49-F238E27FC236}">
                <a16:creationId xmlns:a16="http://schemas.microsoft.com/office/drawing/2014/main" id="{C4723A66-E02E-4704-AF4F-4F72D3EBDA6F}"/>
              </a:ext>
            </a:extLst>
          </p:cNvPr>
          <p:cNvSpPr/>
          <p:nvPr/>
        </p:nvSpPr>
        <p:spPr>
          <a:xfrm>
            <a:off x="3182934" y="2554366"/>
            <a:ext cx="819150" cy="927446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1D25BA0B-7939-4100-918C-8C6EFAF87ADD}"/>
              </a:ext>
            </a:extLst>
          </p:cNvPr>
          <p:cNvSpPr/>
          <p:nvPr/>
        </p:nvSpPr>
        <p:spPr>
          <a:xfrm>
            <a:off x="7315668" y="1742210"/>
            <a:ext cx="824265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eaLnBrk="1" hangingPunct="1"/>
            <a:r>
              <a:rPr lang="en-US" altLang="zh-CN" sz="150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VR</a:t>
            </a:r>
            <a:r>
              <a:rPr lang="zh-CN" altLang="en-US" sz="150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交互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51C65796-34E2-470C-8010-76A94AC6079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12111" y="2372514"/>
            <a:ext cx="1881949" cy="1291150"/>
          </a:xfrm>
          <a:prstGeom prst="rect">
            <a:avLst/>
          </a:prstGeom>
        </p:spPr>
      </p:pic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8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1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>
            <a:grpSpLocks/>
          </p:cNvGrpSpPr>
          <p:nvPr/>
        </p:nvGrpSpPr>
        <p:grpSpPr bwMode="auto">
          <a:xfrm>
            <a:off x="238125" y="296863"/>
            <a:ext cx="1363663" cy="474662"/>
            <a:chOff x="184527" y="297451"/>
            <a:chExt cx="1363137" cy="473415"/>
          </a:xfrm>
        </p:grpSpPr>
        <p:pic>
          <p:nvPicPr>
            <p:cNvPr id="31753" name="图片 1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184527" y="297451"/>
              <a:ext cx="422017" cy="4734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" name="文本框 2"/>
            <p:cNvSpPr txBox="1"/>
            <p:nvPr/>
          </p:nvSpPr>
          <p:spPr>
            <a:xfrm>
              <a:off x="539990" y="376617"/>
              <a:ext cx="1007674" cy="368915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800" dirty="0">
                  <a:solidFill>
                    <a:schemeClr val="bg1">
                      <a:lumMod val="95000"/>
                    </a:schemeClr>
                  </a:solidFill>
                  <a:latin typeface="+mn-lt"/>
                  <a:ea typeface="微软雅黑" panose="020B0503020204020204" pitchFamily="34" charset="-122"/>
                </a:rPr>
                <a:t>目录页</a:t>
              </a:r>
            </a:p>
          </p:txBody>
        </p:sp>
        <p:cxnSp>
          <p:nvCxnSpPr>
            <p:cNvPr id="5" name="直接连接符 4"/>
            <p:cNvCxnSpPr/>
            <p:nvPr/>
          </p:nvCxnSpPr>
          <p:spPr>
            <a:xfrm>
              <a:off x="539990" y="745533"/>
              <a:ext cx="863267" cy="0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组合 11"/>
          <p:cNvGrpSpPr>
            <a:grpSpLocks/>
          </p:cNvGrpSpPr>
          <p:nvPr/>
        </p:nvGrpSpPr>
        <p:grpSpPr bwMode="auto">
          <a:xfrm>
            <a:off x="2867025" y="2019300"/>
            <a:ext cx="4348163" cy="939800"/>
            <a:chOff x="2866757" y="2019402"/>
            <a:chExt cx="4348365" cy="939618"/>
          </a:xfrm>
        </p:grpSpPr>
        <p:sp>
          <p:nvSpPr>
            <p:cNvPr id="31751" name="文本框 12"/>
            <p:cNvSpPr txBox="1">
              <a:spLocks noChangeArrowheads="1"/>
            </p:cNvSpPr>
            <p:nvPr/>
          </p:nvSpPr>
          <p:spPr bwMode="auto">
            <a:xfrm>
              <a:off x="2866757" y="2251134"/>
              <a:ext cx="4348365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9pPr>
            </a:lstStyle>
            <a:p>
              <a:pPr algn="ctr" eaLnBrk="1" hangingPunct="1"/>
              <a:r>
                <a:rPr lang="zh-CN" altLang="en-US" sz="40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研究方法</a:t>
              </a:r>
            </a:p>
          </p:txBody>
        </p:sp>
        <p:sp>
          <p:nvSpPr>
            <p:cNvPr id="31752" name="文本框 14"/>
            <p:cNvSpPr txBox="1">
              <a:spLocks noChangeArrowheads="1"/>
            </p:cNvSpPr>
            <p:nvPr/>
          </p:nvSpPr>
          <p:spPr bwMode="auto">
            <a:xfrm>
              <a:off x="3229671" y="2019402"/>
              <a:ext cx="13312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9pPr>
            </a:lstStyle>
            <a:p>
              <a:pPr eaLnBrk="1" hangingPunct="1"/>
              <a:r>
                <a:rPr lang="en-US" altLang="zh-CN" sz="140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PART TWO</a:t>
              </a:r>
              <a:endParaRPr lang="zh-CN" altLang="en-US" sz="14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16" name="组合 15"/>
          <p:cNvGrpSpPr>
            <a:grpSpLocks/>
          </p:cNvGrpSpPr>
          <p:nvPr/>
        </p:nvGrpSpPr>
        <p:grpSpPr bwMode="auto">
          <a:xfrm>
            <a:off x="1928813" y="1944688"/>
            <a:ext cx="1130300" cy="1128712"/>
            <a:chOff x="1928879" y="1944350"/>
            <a:chExt cx="1129689" cy="1129689"/>
          </a:xfrm>
        </p:grpSpPr>
        <p:sp>
          <p:nvSpPr>
            <p:cNvPr id="17" name="椭圆 16"/>
            <p:cNvSpPr/>
            <p:nvPr/>
          </p:nvSpPr>
          <p:spPr>
            <a:xfrm>
              <a:off x="1928879" y="1944350"/>
              <a:ext cx="1129689" cy="112968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Freeform 7"/>
            <p:cNvSpPr>
              <a:spLocks noEditPoints="1"/>
            </p:cNvSpPr>
            <p:nvPr/>
          </p:nvSpPr>
          <p:spPr bwMode="auto">
            <a:xfrm>
              <a:off x="2109756" y="2227170"/>
              <a:ext cx="750481" cy="614894"/>
            </a:xfrm>
            <a:custGeom>
              <a:avLst/>
              <a:gdLst>
                <a:gd name="T0" fmla="*/ 310 w 563"/>
                <a:gd name="T1" fmla="*/ 372 h 461"/>
                <a:gd name="T2" fmla="*/ 321 w 563"/>
                <a:gd name="T3" fmla="*/ 370 h 461"/>
                <a:gd name="T4" fmla="*/ 552 w 563"/>
                <a:gd name="T5" fmla="*/ 248 h 461"/>
                <a:gd name="T6" fmla="*/ 559 w 563"/>
                <a:gd name="T7" fmla="*/ 226 h 461"/>
                <a:gd name="T8" fmla="*/ 537 w 563"/>
                <a:gd name="T9" fmla="*/ 220 h 461"/>
                <a:gd name="T10" fmla="*/ 311 w 563"/>
                <a:gd name="T11" fmla="*/ 339 h 461"/>
                <a:gd name="T12" fmla="*/ 59 w 563"/>
                <a:gd name="T13" fmla="*/ 285 h 461"/>
                <a:gd name="T14" fmla="*/ 38 w 563"/>
                <a:gd name="T15" fmla="*/ 253 h 461"/>
                <a:gd name="T16" fmla="*/ 71 w 563"/>
                <a:gd name="T17" fmla="*/ 232 h 461"/>
                <a:gd name="T18" fmla="*/ 313 w 563"/>
                <a:gd name="T19" fmla="*/ 283 h 461"/>
                <a:gd name="T20" fmla="*/ 321 w 563"/>
                <a:gd name="T21" fmla="*/ 281 h 461"/>
                <a:gd name="T22" fmla="*/ 552 w 563"/>
                <a:gd name="T23" fmla="*/ 159 h 461"/>
                <a:gd name="T24" fmla="*/ 559 w 563"/>
                <a:gd name="T25" fmla="*/ 138 h 461"/>
                <a:gd name="T26" fmla="*/ 537 w 563"/>
                <a:gd name="T27" fmla="*/ 131 h 461"/>
                <a:gd name="T28" fmla="*/ 310 w 563"/>
                <a:gd name="T29" fmla="*/ 251 h 461"/>
                <a:gd name="T30" fmla="*/ 59 w 563"/>
                <a:gd name="T31" fmla="*/ 197 h 461"/>
                <a:gd name="T32" fmla="*/ 38 w 563"/>
                <a:gd name="T33" fmla="*/ 164 h 461"/>
                <a:gd name="T34" fmla="*/ 71 w 563"/>
                <a:gd name="T35" fmla="*/ 143 h 461"/>
                <a:gd name="T36" fmla="*/ 298 w 563"/>
                <a:gd name="T37" fmla="*/ 191 h 461"/>
                <a:gd name="T38" fmla="*/ 306 w 563"/>
                <a:gd name="T39" fmla="*/ 189 h 461"/>
                <a:gd name="T40" fmla="*/ 538 w 563"/>
                <a:gd name="T41" fmla="*/ 69 h 461"/>
                <a:gd name="T42" fmla="*/ 535 w 563"/>
                <a:gd name="T43" fmla="*/ 48 h 461"/>
                <a:gd name="T44" fmla="*/ 310 w 563"/>
                <a:gd name="T45" fmla="*/ 4 h 461"/>
                <a:gd name="T46" fmla="*/ 249 w 563"/>
                <a:gd name="T47" fmla="*/ 12 h 461"/>
                <a:gd name="T48" fmla="*/ 41 w 563"/>
                <a:gd name="T49" fmla="*/ 114 h 461"/>
                <a:gd name="T50" fmla="*/ 33 w 563"/>
                <a:gd name="T51" fmla="*/ 119 h 461"/>
                <a:gd name="T52" fmla="*/ 7 w 563"/>
                <a:gd name="T53" fmla="*/ 157 h 461"/>
                <a:gd name="T54" fmla="*/ 25 w 563"/>
                <a:gd name="T55" fmla="*/ 214 h 461"/>
                <a:gd name="T56" fmla="*/ 7 w 563"/>
                <a:gd name="T57" fmla="*/ 246 h 461"/>
                <a:gd name="T58" fmla="*/ 25 w 563"/>
                <a:gd name="T59" fmla="*/ 303 h 461"/>
                <a:gd name="T60" fmla="*/ 7 w 563"/>
                <a:gd name="T61" fmla="*/ 335 h 461"/>
                <a:gd name="T62" fmla="*/ 52 w 563"/>
                <a:gd name="T63" fmla="*/ 405 h 461"/>
                <a:gd name="T64" fmla="*/ 311 w 563"/>
                <a:gd name="T65" fmla="*/ 460 h 461"/>
                <a:gd name="T66" fmla="*/ 321 w 563"/>
                <a:gd name="T67" fmla="*/ 459 h 461"/>
                <a:gd name="T68" fmla="*/ 552 w 563"/>
                <a:gd name="T69" fmla="*/ 337 h 461"/>
                <a:gd name="T70" fmla="*/ 559 w 563"/>
                <a:gd name="T71" fmla="*/ 315 h 461"/>
                <a:gd name="T72" fmla="*/ 537 w 563"/>
                <a:gd name="T73" fmla="*/ 308 h 461"/>
                <a:gd name="T74" fmla="*/ 310 w 563"/>
                <a:gd name="T75" fmla="*/ 428 h 461"/>
                <a:gd name="T76" fmla="*/ 59 w 563"/>
                <a:gd name="T77" fmla="*/ 374 h 461"/>
                <a:gd name="T78" fmla="*/ 38 w 563"/>
                <a:gd name="T79" fmla="*/ 341 h 461"/>
                <a:gd name="T80" fmla="*/ 71 w 563"/>
                <a:gd name="T81" fmla="*/ 320 h 461"/>
                <a:gd name="T82" fmla="*/ 310 w 563"/>
                <a:gd name="T83" fmla="*/ 372 h 461"/>
                <a:gd name="T84" fmla="*/ 296 w 563"/>
                <a:gd name="T85" fmla="*/ 57 h 461"/>
                <a:gd name="T86" fmla="*/ 404 w 563"/>
                <a:gd name="T87" fmla="*/ 78 h 461"/>
                <a:gd name="T88" fmla="*/ 357 w 563"/>
                <a:gd name="T89" fmla="*/ 101 h 461"/>
                <a:gd name="T90" fmla="*/ 249 w 563"/>
                <a:gd name="T91" fmla="*/ 79 h 461"/>
                <a:gd name="T92" fmla="*/ 296 w 563"/>
                <a:gd name="T93" fmla="*/ 57 h 4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63" h="461">
                  <a:moveTo>
                    <a:pt x="310" y="372"/>
                  </a:moveTo>
                  <a:cubicBezTo>
                    <a:pt x="314" y="372"/>
                    <a:pt x="318" y="371"/>
                    <a:pt x="321" y="370"/>
                  </a:cubicBezTo>
                  <a:cubicBezTo>
                    <a:pt x="552" y="248"/>
                    <a:pt x="552" y="248"/>
                    <a:pt x="552" y="248"/>
                  </a:cubicBezTo>
                  <a:cubicBezTo>
                    <a:pt x="560" y="244"/>
                    <a:pt x="563" y="234"/>
                    <a:pt x="559" y="226"/>
                  </a:cubicBezTo>
                  <a:cubicBezTo>
                    <a:pt x="555" y="218"/>
                    <a:pt x="545" y="215"/>
                    <a:pt x="537" y="220"/>
                  </a:cubicBezTo>
                  <a:cubicBezTo>
                    <a:pt x="311" y="339"/>
                    <a:pt x="311" y="339"/>
                    <a:pt x="311" y="339"/>
                  </a:cubicBezTo>
                  <a:cubicBezTo>
                    <a:pt x="59" y="285"/>
                    <a:pt x="59" y="285"/>
                    <a:pt x="59" y="285"/>
                  </a:cubicBezTo>
                  <a:cubicBezTo>
                    <a:pt x="44" y="282"/>
                    <a:pt x="35" y="268"/>
                    <a:pt x="38" y="253"/>
                  </a:cubicBezTo>
                  <a:cubicBezTo>
                    <a:pt x="41" y="238"/>
                    <a:pt x="56" y="228"/>
                    <a:pt x="71" y="232"/>
                  </a:cubicBezTo>
                  <a:cubicBezTo>
                    <a:pt x="71" y="232"/>
                    <a:pt x="313" y="283"/>
                    <a:pt x="313" y="283"/>
                  </a:cubicBezTo>
                  <a:cubicBezTo>
                    <a:pt x="316" y="283"/>
                    <a:pt x="318" y="283"/>
                    <a:pt x="321" y="281"/>
                  </a:cubicBezTo>
                  <a:cubicBezTo>
                    <a:pt x="552" y="159"/>
                    <a:pt x="552" y="159"/>
                    <a:pt x="552" y="159"/>
                  </a:cubicBezTo>
                  <a:cubicBezTo>
                    <a:pt x="560" y="155"/>
                    <a:pt x="563" y="146"/>
                    <a:pt x="559" y="138"/>
                  </a:cubicBezTo>
                  <a:cubicBezTo>
                    <a:pt x="555" y="130"/>
                    <a:pt x="545" y="127"/>
                    <a:pt x="537" y="131"/>
                  </a:cubicBezTo>
                  <a:cubicBezTo>
                    <a:pt x="310" y="251"/>
                    <a:pt x="310" y="251"/>
                    <a:pt x="310" y="251"/>
                  </a:cubicBezTo>
                  <a:cubicBezTo>
                    <a:pt x="59" y="197"/>
                    <a:pt x="59" y="197"/>
                    <a:pt x="59" y="197"/>
                  </a:cubicBezTo>
                  <a:cubicBezTo>
                    <a:pt x="44" y="194"/>
                    <a:pt x="35" y="179"/>
                    <a:pt x="38" y="164"/>
                  </a:cubicBezTo>
                  <a:cubicBezTo>
                    <a:pt x="41" y="149"/>
                    <a:pt x="56" y="140"/>
                    <a:pt x="71" y="143"/>
                  </a:cubicBezTo>
                  <a:cubicBezTo>
                    <a:pt x="71" y="143"/>
                    <a:pt x="297" y="191"/>
                    <a:pt x="298" y="191"/>
                  </a:cubicBezTo>
                  <a:cubicBezTo>
                    <a:pt x="301" y="191"/>
                    <a:pt x="303" y="191"/>
                    <a:pt x="306" y="189"/>
                  </a:cubicBezTo>
                  <a:cubicBezTo>
                    <a:pt x="306" y="189"/>
                    <a:pt x="538" y="69"/>
                    <a:pt x="538" y="69"/>
                  </a:cubicBezTo>
                  <a:cubicBezTo>
                    <a:pt x="554" y="61"/>
                    <a:pt x="553" y="51"/>
                    <a:pt x="535" y="48"/>
                  </a:cubicBezTo>
                  <a:cubicBezTo>
                    <a:pt x="310" y="4"/>
                    <a:pt x="310" y="4"/>
                    <a:pt x="310" y="4"/>
                  </a:cubicBezTo>
                  <a:cubicBezTo>
                    <a:pt x="292" y="0"/>
                    <a:pt x="265" y="4"/>
                    <a:pt x="249" y="12"/>
                  </a:cubicBezTo>
                  <a:cubicBezTo>
                    <a:pt x="41" y="114"/>
                    <a:pt x="41" y="114"/>
                    <a:pt x="41" y="114"/>
                  </a:cubicBezTo>
                  <a:cubicBezTo>
                    <a:pt x="38" y="116"/>
                    <a:pt x="35" y="118"/>
                    <a:pt x="33" y="119"/>
                  </a:cubicBezTo>
                  <a:cubicBezTo>
                    <a:pt x="20" y="128"/>
                    <a:pt x="10" y="141"/>
                    <a:pt x="7" y="157"/>
                  </a:cubicBezTo>
                  <a:cubicBezTo>
                    <a:pt x="2" y="179"/>
                    <a:pt x="10" y="200"/>
                    <a:pt x="25" y="214"/>
                  </a:cubicBezTo>
                  <a:cubicBezTo>
                    <a:pt x="16" y="222"/>
                    <a:pt x="9" y="233"/>
                    <a:pt x="7" y="246"/>
                  </a:cubicBezTo>
                  <a:cubicBezTo>
                    <a:pt x="2" y="268"/>
                    <a:pt x="10" y="289"/>
                    <a:pt x="25" y="303"/>
                  </a:cubicBezTo>
                  <a:cubicBezTo>
                    <a:pt x="16" y="311"/>
                    <a:pt x="9" y="322"/>
                    <a:pt x="7" y="335"/>
                  </a:cubicBezTo>
                  <a:cubicBezTo>
                    <a:pt x="0" y="367"/>
                    <a:pt x="20" y="399"/>
                    <a:pt x="52" y="405"/>
                  </a:cubicBezTo>
                  <a:cubicBezTo>
                    <a:pt x="52" y="405"/>
                    <a:pt x="310" y="461"/>
                    <a:pt x="311" y="460"/>
                  </a:cubicBezTo>
                  <a:cubicBezTo>
                    <a:pt x="314" y="460"/>
                    <a:pt x="318" y="460"/>
                    <a:pt x="321" y="459"/>
                  </a:cubicBezTo>
                  <a:cubicBezTo>
                    <a:pt x="552" y="337"/>
                    <a:pt x="552" y="337"/>
                    <a:pt x="552" y="337"/>
                  </a:cubicBezTo>
                  <a:cubicBezTo>
                    <a:pt x="560" y="332"/>
                    <a:pt x="563" y="323"/>
                    <a:pt x="559" y="315"/>
                  </a:cubicBezTo>
                  <a:cubicBezTo>
                    <a:pt x="555" y="307"/>
                    <a:pt x="545" y="304"/>
                    <a:pt x="537" y="308"/>
                  </a:cubicBezTo>
                  <a:cubicBezTo>
                    <a:pt x="310" y="428"/>
                    <a:pt x="310" y="428"/>
                    <a:pt x="310" y="428"/>
                  </a:cubicBezTo>
                  <a:cubicBezTo>
                    <a:pt x="59" y="374"/>
                    <a:pt x="59" y="374"/>
                    <a:pt x="59" y="374"/>
                  </a:cubicBezTo>
                  <a:cubicBezTo>
                    <a:pt x="44" y="371"/>
                    <a:pt x="35" y="356"/>
                    <a:pt x="38" y="341"/>
                  </a:cubicBezTo>
                  <a:cubicBezTo>
                    <a:pt x="41" y="327"/>
                    <a:pt x="56" y="317"/>
                    <a:pt x="71" y="320"/>
                  </a:cubicBezTo>
                  <a:cubicBezTo>
                    <a:pt x="71" y="320"/>
                    <a:pt x="309" y="372"/>
                    <a:pt x="310" y="372"/>
                  </a:cubicBezTo>
                  <a:close/>
                  <a:moveTo>
                    <a:pt x="296" y="57"/>
                  </a:moveTo>
                  <a:cubicBezTo>
                    <a:pt x="404" y="78"/>
                    <a:pt x="404" y="78"/>
                    <a:pt x="404" y="78"/>
                  </a:cubicBezTo>
                  <a:cubicBezTo>
                    <a:pt x="357" y="101"/>
                    <a:pt x="357" y="101"/>
                    <a:pt x="357" y="101"/>
                  </a:cubicBezTo>
                  <a:cubicBezTo>
                    <a:pt x="249" y="79"/>
                    <a:pt x="249" y="79"/>
                    <a:pt x="249" y="79"/>
                  </a:cubicBezTo>
                  <a:lnTo>
                    <a:pt x="296" y="5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6" dur="250" fill="hold"/>
                                        <p:tgtEl>
                                          <p:spTgt spid="1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" presetClass="emph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8" dur="250" fill="hold"/>
                                        <p:tgtEl>
                                          <p:spTgt spid="16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1150"/>
                            </p:stCondLst>
                            <p:childTnLst>
                              <p:par>
                                <p:cTn id="20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>
            <a:grpSpLocks/>
          </p:cNvGrpSpPr>
          <p:nvPr/>
        </p:nvGrpSpPr>
        <p:grpSpPr bwMode="auto">
          <a:xfrm>
            <a:off x="573088" y="1528763"/>
            <a:ext cx="1830387" cy="550862"/>
            <a:chOff x="533400" y="1528997"/>
            <a:chExt cx="1829490" cy="550887"/>
          </a:xfrm>
        </p:grpSpPr>
        <p:sp>
          <p:nvSpPr>
            <p:cNvPr id="7" name="五边形 6"/>
            <p:cNvSpPr/>
            <p:nvPr/>
          </p:nvSpPr>
          <p:spPr>
            <a:xfrm>
              <a:off x="533400" y="1528997"/>
              <a:ext cx="1829490" cy="550887"/>
            </a:xfrm>
            <a:prstGeom prst="homePlat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13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7921" name="文本框 17"/>
            <p:cNvSpPr txBox="1">
              <a:spLocks noChangeArrowheads="1"/>
            </p:cNvSpPr>
            <p:nvPr/>
          </p:nvSpPr>
          <p:spPr bwMode="auto">
            <a:xfrm>
              <a:off x="861747" y="1648179"/>
              <a:ext cx="1081321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9pPr>
            </a:lstStyle>
            <a:p>
              <a:pPr eaLnBrk="1" hangingPunct="1"/>
              <a:r>
                <a:rPr lang="zh-CN" altLang="en-US" sz="1800" dirty="0">
                  <a:solidFill>
                    <a:schemeClr val="bg1"/>
                  </a:solidFill>
                  <a:latin typeface="Segoe UI Semilight" pitchFamily="34" charset="0"/>
                  <a:ea typeface="微软雅黑" pitchFamily="34" charset="-122"/>
                  <a:cs typeface="Segoe UI Semilight" pitchFamily="34" charset="0"/>
                </a:rPr>
                <a:t>步骤一</a:t>
              </a:r>
            </a:p>
          </p:txBody>
        </p:sp>
      </p:grpSp>
      <p:grpSp>
        <p:nvGrpSpPr>
          <p:cNvPr id="9" name="组合 8"/>
          <p:cNvGrpSpPr>
            <a:grpSpLocks/>
          </p:cNvGrpSpPr>
          <p:nvPr/>
        </p:nvGrpSpPr>
        <p:grpSpPr bwMode="auto">
          <a:xfrm>
            <a:off x="2324100" y="1528763"/>
            <a:ext cx="1641475" cy="550862"/>
            <a:chOff x="2283957" y="1528997"/>
            <a:chExt cx="1640420" cy="550887"/>
          </a:xfrm>
        </p:grpSpPr>
        <p:sp>
          <p:nvSpPr>
            <p:cNvPr id="11" name="任意多边形 10"/>
            <p:cNvSpPr/>
            <p:nvPr/>
          </p:nvSpPr>
          <p:spPr>
            <a:xfrm>
              <a:off x="2283957" y="1528997"/>
              <a:ext cx="1640420" cy="550887"/>
            </a:xfrm>
            <a:custGeom>
              <a:avLst/>
              <a:gdLst>
                <a:gd name="connsiteX0" fmla="*/ 0 w 2008682"/>
                <a:gd name="connsiteY0" fmla="*/ 0 h 674557"/>
                <a:gd name="connsiteX1" fmla="*/ 1671404 w 2008682"/>
                <a:gd name="connsiteY1" fmla="*/ 0 h 674557"/>
                <a:gd name="connsiteX2" fmla="*/ 2008682 w 2008682"/>
                <a:gd name="connsiteY2" fmla="*/ 337279 h 674557"/>
                <a:gd name="connsiteX3" fmla="*/ 1671404 w 2008682"/>
                <a:gd name="connsiteY3" fmla="*/ 674557 h 674557"/>
                <a:gd name="connsiteX4" fmla="*/ 137114 w 2008682"/>
                <a:gd name="connsiteY4" fmla="*/ 674557 h 674557"/>
                <a:gd name="connsiteX5" fmla="*/ 468146 w 2008682"/>
                <a:gd name="connsiteY5" fmla="*/ 343525 h 674557"/>
                <a:gd name="connsiteX6" fmla="*/ 130868 w 2008682"/>
                <a:gd name="connsiteY6" fmla="*/ 6246 h 674557"/>
                <a:gd name="connsiteX7" fmla="*/ 0 w 2008682"/>
                <a:gd name="connsiteY7" fmla="*/ 6246 h 674557"/>
                <a:gd name="connsiteX8" fmla="*/ 0 w 2008682"/>
                <a:gd name="connsiteY8" fmla="*/ 0 h 674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08682" h="674557">
                  <a:moveTo>
                    <a:pt x="0" y="0"/>
                  </a:moveTo>
                  <a:lnTo>
                    <a:pt x="1671404" y="0"/>
                  </a:lnTo>
                  <a:lnTo>
                    <a:pt x="2008682" y="337279"/>
                  </a:lnTo>
                  <a:lnTo>
                    <a:pt x="1671404" y="674557"/>
                  </a:lnTo>
                  <a:lnTo>
                    <a:pt x="137114" y="674557"/>
                  </a:lnTo>
                  <a:lnTo>
                    <a:pt x="468146" y="343525"/>
                  </a:lnTo>
                  <a:lnTo>
                    <a:pt x="130868" y="6246"/>
                  </a:lnTo>
                  <a:lnTo>
                    <a:pt x="0" y="6246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13" dirty="0">
                <a:solidFill>
                  <a:srgbClr val="06417E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7919" name="文本框 18"/>
            <p:cNvSpPr txBox="1">
              <a:spLocks noChangeArrowheads="1"/>
            </p:cNvSpPr>
            <p:nvPr/>
          </p:nvSpPr>
          <p:spPr bwMode="auto">
            <a:xfrm>
              <a:off x="2720597" y="1652040"/>
              <a:ext cx="945919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9pPr>
            </a:lstStyle>
            <a:p>
              <a:pPr eaLnBrk="1" hangingPunct="1"/>
              <a:r>
                <a:rPr lang="zh-CN" altLang="en-US" sz="1800" dirty="0">
                  <a:solidFill>
                    <a:schemeClr val="bg1"/>
                  </a:solidFill>
                  <a:latin typeface="Segoe UI Semilight" pitchFamily="34" charset="0"/>
                  <a:ea typeface="微软雅黑" pitchFamily="34" charset="-122"/>
                  <a:cs typeface="Segoe UI Semilight" pitchFamily="34" charset="0"/>
                </a:rPr>
                <a:t>步骤二</a:t>
              </a:r>
            </a:p>
          </p:txBody>
        </p:sp>
      </p:grpSp>
      <p:grpSp>
        <p:nvGrpSpPr>
          <p:cNvPr id="10" name="组合 9"/>
          <p:cNvGrpSpPr>
            <a:grpSpLocks/>
          </p:cNvGrpSpPr>
          <p:nvPr/>
        </p:nvGrpSpPr>
        <p:grpSpPr bwMode="auto">
          <a:xfrm>
            <a:off x="3825875" y="1528763"/>
            <a:ext cx="1639888" cy="550862"/>
            <a:chOff x="3785566" y="1528997"/>
            <a:chExt cx="1640420" cy="550887"/>
          </a:xfrm>
        </p:grpSpPr>
        <p:sp>
          <p:nvSpPr>
            <p:cNvPr id="13" name="任意多边形 12"/>
            <p:cNvSpPr/>
            <p:nvPr/>
          </p:nvSpPr>
          <p:spPr>
            <a:xfrm>
              <a:off x="3785566" y="1528997"/>
              <a:ext cx="1640420" cy="550887"/>
            </a:xfrm>
            <a:custGeom>
              <a:avLst/>
              <a:gdLst>
                <a:gd name="connsiteX0" fmla="*/ 0 w 2008682"/>
                <a:gd name="connsiteY0" fmla="*/ 0 h 674557"/>
                <a:gd name="connsiteX1" fmla="*/ 1671404 w 2008682"/>
                <a:gd name="connsiteY1" fmla="*/ 0 h 674557"/>
                <a:gd name="connsiteX2" fmla="*/ 2008682 w 2008682"/>
                <a:gd name="connsiteY2" fmla="*/ 337279 h 674557"/>
                <a:gd name="connsiteX3" fmla="*/ 1671404 w 2008682"/>
                <a:gd name="connsiteY3" fmla="*/ 674557 h 674557"/>
                <a:gd name="connsiteX4" fmla="*/ 137114 w 2008682"/>
                <a:gd name="connsiteY4" fmla="*/ 674557 h 674557"/>
                <a:gd name="connsiteX5" fmla="*/ 468146 w 2008682"/>
                <a:gd name="connsiteY5" fmla="*/ 343525 h 674557"/>
                <a:gd name="connsiteX6" fmla="*/ 130868 w 2008682"/>
                <a:gd name="connsiteY6" fmla="*/ 6246 h 674557"/>
                <a:gd name="connsiteX7" fmla="*/ 0 w 2008682"/>
                <a:gd name="connsiteY7" fmla="*/ 6246 h 674557"/>
                <a:gd name="connsiteX8" fmla="*/ 0 w 2008682"/>
                <a:gd name="connsiteY8" fmla="*/ 0 h 674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08682" h="674557">
                  <a:moveTo>
                    <a:pt x="0" y="0"/>
                  </a:moveTo>
                  <a:lnTo>
                    <a:pt x="1671404" y="0"/>
                  </a:lnTo>
                  <a:lnTo>
                    <a:pt x="2008682" y="337279"/>
                  </a:lnTo>
                  <a:lnTo>
                    <a:pt x="1671404" y="674557"/>
                  </a:lnTo>
                  <a:lnTo>
                    <a:pt x="137114" y="674557"/>
                  </a:lnTo>
                  <a:lnTo>
                    <a:pt x="468146" y="343525"/>
                  </a:lnTo>
                  <a:lnTo>
                    <a:pt x="130868" y="6246"/>
                  </a:lnTo>
                  <a:lnTo>
                    <a:pt x="0" y="6246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13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7917" name="文本框 19"/>
            <p:cNvSpPr txBox="1">
              <a:spLocks noChangeArrowheads="1"/>
            </p:cNvSpPr>
            <p:nvPr/>
          </p:nvSpPr>
          <p:spPr bwMode="auto">
            <a:xfrm>
              <a:off x="4265266" y="1652040"/>
              <a:ext cx="945834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9pPr>
            </a:lstStyle>
            <a:p>
              <a:pPr eaLnBrk="1" hangingPunct="1"/>
              <a:r>
                <a:rPr lang="zh-CN" altLang="en-US" sz="1800">
                  <a:solidFill>
                    <a:schemeClr val="bg1"/>
                  </a:solidFill>
                  <a:latin typeface="Segoe UI Semilight" pitchFamily="34" charset="0"/>
                  <a:ea typeface="微软雅黑" pitchFamily="34" charset="-122"/>
                  <a:cs typeface="Segoe UI Semilight" pitchFamily="34" charset="0"/>
                </a:rPr>
                <a:t>步骤三</a:t>
              </a:r>
            </a:p>
          </p:txBody>
        </p:sp>
      </p:grpSp>
      <p:grpSp>
        <p:nvGrpSpPr>
          <p:cNvPr id="12" name="组合 11"/>
          <p:cNvGrpSpPr>
            <a:grpSpLocks/>
          </p:cNvGrpSpPr>
          <p:nvPr/>
        </p:nvGrpSpPr>
        <p:grpSpPr bwMode="auto">
          <a:xfrm>
            <a:off x="5340350" y="1528763"/>
            <a:ext cx="1639888" cy="550862"/>
            <a:chOff x="5299151" y="1528997"/>
            <a:chExt cx="1640420" cy="550887"/>
          </a:xfrm>
        </p:grpSpPr>
        <p:sp>
          <p:nvSpPr>
            <p:cNvPr id="14" name="任意多边形 13"/>
            <p:cNvSpPr/>
            <p:nvPr/>
          </p:nvSpPr>
          <p:spPr>
            <a:xfrm>
              <a:off x="5299151" y="1528997"/>
              <a:ext cx="1640420" cy="550887"/>
            </a:xfrm>
            <a:custGeom>
              <a:avLst/>
              <a:gdLst>
                <a:gd name="connsiteX0" fmla="*/ 0 w 2008682"/>
                <a:gd name="connsiteY0" fmla="*/ 0 h 674557"/>
                <a:gd name="connsiteX1" fmla="*/ 1671404 w 2008682"/>
                <a:gd name="connsiteY1" fmla="*/ 0 h 674557"/>
                <a:gd name="connsiteX2" fmla="*/ 2008682 w 2008682"/>
                <a:gd name="connsiteY2" fmla="*/ 337279 h 674557"/>
                <a:gd name="connsiteX3" fmla="*/ 1671404 w 2008682"/>
                <a:gd name="connsiteY3" fmla="*/ 674557 h 674557"/>
                <a:gd name="connsiteX4" fmla="*/ 137114 w 2008682"/>
                <a:gd name="connsiteY4" fmla="*/ 674557 h 674557"/>
                <a:gd name="connsiteX5" fmla="*/ 468146 w 2008682"/>
                <a:gd name="connsiteY5" fmla="*/ 343525 h 674557"/>
                <a:gd name="connsiteX6" fmla="*/ 130868 w 2008682"/>
                <a:gd name="connsiteY6" fmla="*/ 6246 h 674557"/>
                <a:gd name="connsiteX7" fmla="*/ 0 w 2008682"/>
                <a:gd name="connsiteY7" fmla="*/ 6246 h 674557"/>
                <a:gd name="connsiteX8" fmla="*/ 0 w 2008682"/>
                <a:gd name="connsiteY8" fmla="*/ 0 h 674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08682" h="674557">
                  <a:moveTo>
                    <a:pt x="0" y="0"/>
                  </a:moveTo>
                  <a:lnTo>
                    <a:pt x="1671404" y="0"/>
                  </a:lnTo>
                  <a:lnTo>
                    <a:pt x="2008682" y="337279"/>
                  </a:lnTo>
                  <a:lnTo>
                    <a:pt x="1671404" y="674557"/>
                  </a:lnTo>
                  <a:lnTo>
                    <a:pt x="137114" y="674557"/>
                  </a:lnTo>
                  <a:lnTo>
                    <a:pt x="468146" y="343525"/>
                  </a:lnTo>
                  <a:lnTo>
                    <a:pt x="130868" y="6246"/>
                  </a:lnTo>
                  <a:lnTo>
                    <a:pt x="0" y="6246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13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7915" name="文本框 20"/>
            <p:cNvSpPr txBox="1">
              <a:spLocks noChangeArrowheads="1"/>
            </p:cNvSpPr>
            <p:nvPr/>
          </p:nvSpPr>
          <p:spPr bwMode="auto">
            <a:xfrm>
              <a:off x="5735042" y="1652040"/>
              <a:ext cx="93467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9pPr>
            </a:lstStyle>
            <a:p>
              <a:pPr eaLnBrk="1" hangingPunct="1"/>
              <a:r>
                <a:rPr lang="zh-CN" altLang="en-US" sz="1800">
                  <a:solidFill>
                    <a:schemeClr val="bg1"/>
                  </a:solidFill>
                  <a:latin typeface="Segoe UI Semilight" pitchFamily="34" charset="0"/>
                  <a:ea typeface="微软雅黑" pitchFamily="34" charset="-122"/>
                  <a:cs typeface="Segoe UI Semilight" pitchFamily="34" charset="0"/>
                </a:rPr>
                <a:t>步骤四</a:t>
              </a:r>
            </a:p>
          </p:txBody>
        </p:sp>
      </p:grpSp>
      <p:grpSp>
        <p:nvGrpSpPr>
          <p:cNvPr id="16" name="组合 15"/>
          <p:cNvGrpSpPr>
            <a:grpSpLocks/>
          </p:cNvGrpSpPr>
          <p:nvPr/>
        </p:nvGrpSpPr>
        <p:grpSpPr bwMode="auto">
          <a:xfrm>
            <a:off x="6816725" y="1528763"/>
            <a:ext cx="1641475" cy="550862"/>
            <a:chOff x="6776809" y="1528997"/>
            <a:chExt cx="1640420" cy="550887"/>
          </a:xfrm>
        </p:grpSpPr>
        <p:sp>
          <p:nvSpPr>
            <p:cNvPr id="15" name="任意多边形 14"/>
            <p:cNvSpPr/>
            <p:nvPr/>
          </p:nvSpPr>
          <p:spPr>
            <a:xfrm>
              <a:off x="6776809" y="1528997"/>
              <a:ext cx="1640420" cy="550887"/>
            </a:xfrm>
            <a:custGeom>
              <a:avLst/>
              <a:gdLst>
                <a:gd name="connsiteX0" fmla="*/ 0 w 2008682"/>
                <a:gd name="connsiteY0" fmla="*/ 0 h 674557"/>
                <a:gd name="connsiteX1" fmla="*/ 1671404 w 2008682"/>
                <a:gd name="connsiteY1" fmla="*/ 0 h 674557"/>
                <a:gd name="connsiteX2" fmla="*/ 2008682 w 2008682"/>
                <a:gd name="connsiteY2" fmla="*/ 337279 h 674557"/>
                <a:gd name="connsiteX3" fmla="*/ 1671404 w 2008682"/>
                <a:gd name="connsiteY3" fmla="*/ 674557 h 674557"/>
                <a:gd name="connsiteX4" fmla="*/ 137114 w 2008682"/>
                <a:gd name="connsiteY4" fmla="*/ 674557 h 674557"/>
                <a:gd name="connsiteX5" fmla="*/ 468146 w 2008682"/>
                <a:gd name="connsiteY5" fmla="*/ 343525 h 674557"/>
                <a:gd name="connsiteX6" fmla="*/ 130868 w 2008682"/>
                <a:gd name="connsiteY6" fmla="*/ 6246 h 674557"/>
                <a:gd name="connsiteX7" fmla="*/ 0 w 2008682"/>
                <a:gd name="connsiteY7" fmla="*/ 6246 h 674557"/>
                <a:gd name="connsiteX8" fmla="*/ 0 w 2008682"/>
                <a:gd name="connsiteY8" fmla="*/ 0 h 674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08682" h="674557">
                  <a:moveTo>
                    <a:pt x="0" y="0"/>
                  </a:moveTo>
                  <a:lnTo>
                    <a:pt x="1671404" y="0"/>
                  </a:lnTo>
                  <a:lnTo>
                    <a:pt x="2008682" y="337279"/>
                  </a:lnTo>
                  <a:lnTo>
                    <a:pt x="1671404" y="674557"/>
                  </a:lnTo>
                  <a:lnTo>
                    <a:pt x="137114" y="674557"/>
                  </a:lnTo>
                  <a:lnTo>
                    <a:pt x="468146" y="343525"/>
                  </a:lnTo>
                  <a:lnTo>
                    <a:pt x="130868" y="6246"/>
                  </a:lnTo>
                  <a:lnTo>
                    <a:pt x="0" y="6246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13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7913" name="文本框 21"/>
            <p:cNvSpPr txBox="1">
              <a:spLocks noChangeArrowheads="1"/>
            </p:cNvSpPr>
            <p:nvPr/>
          </p:nvSpPr>
          <p:spPr bwMode="auto">
            <a:xfrm>
              <a:off x="7242600" y="1652040"/>
              <a:ext cx="92140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9pPr>
            </a:lstStyle>
            <a:p>
              <a:pPr eaLnBrk="1" hangingPunct="1"/>
              <a:r>
                <a:rPr lang="zh-CN" altLang="en-US" sz="1800">
                  <a:solidFill>
                    <a:schemeClr val="bg1"/>
                  </a:solidFill>
                  <a:latin typeface="Segoe UI Semilight" pitchFamily="34" charset="0"/>
                  <a:ea typeface="微软雅黑" pitchFamily="34" charset="-122"/>
                  <a:cs typeface="Segoe UI Semilight" pitchFamily="34" charset="0"/>
                </a:rPr>
                <a:t>步骤五</a:t>
              </a:r>
            </a:p>
          </p:txBody>
        </p:sp>
      </p:grpSp>
      <p:grpSp>
        <p:nvGrpSpPr>
          <p:cNvPr id="41" name="组合 40"/>
          <p:cNvGrpSpPr>
            <a:grpSpLocks/>
          </p:cNvGrpSpPr>
          <p:nvPr/>
        </p:nvGrpSpPr>
        <p:grpSpPr bwMode="auto">
          <a:xfrm>
            <a:off x="573088" y="2355849"/>
            <a:ext cx="1519237" cy="1046509"/>
            <a:chOff x="1034229" y="1255861"/>
            <a:chExt cx="1789697" cy="1046076"/>
          </a:xfrm>
        </p:grpSpPr>
        <p:sp>
          <p:nvSpPr>
            <p:cNvPr id="42" name="矩形 13"/>
            <p:cNvSpPr>
              <a:spLocks noChangeArrowheads="1"/>
            </p:cNvSpPr>
            <p:nvPr/>
          </p:nvSpPr>
          <p:spPr bwMode="auto">
            <a:xfrm>
              <a:off x="1034229" y="1511343"/>
              <a:ext cx="1789697" cy="7905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ctr" defTabSz="684213" eaLnBrk="1" fontAlgn="auto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05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itchFamily="34" charset="0"/>
                </a:rPr>
                <a:t>（蓝图可视化编程）</a:t>
              </a:r>
              <a:endParaRPr lang="en-US" altLang="zh-CN" sz="10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itchFamily="34" charset="0"/>
              </a:endParaRPr>
            </a:p>
            <a:p>
              <a:pPr algn="ctr" defTabSz="684213" eaLnBrk="1" fontAlgn="auto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05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itchFamily="34" charset="0"/>
                </a:rPr>
                <a:t>读取模型顶点，拓扑，法线信息。</a:t>
              </a:r>
              <a:endPara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itchFamily="34" charset="0"/>
              </a:endParaRPr>
            </a:p>
          </p:txBody>
        </p:sp>
        <p:sp>
          <p:nvSpPr>
            <p:cNvPr id="37911" name="文本框 83"/>
            <p:cNvSpPr txBox="1">
              <a:spLocks noChangeArrowheads="1"/>
            </p:cNvSpPr>
            <p:nvPr/>
          </p:nvSpPr>
          <p:spPr bwMode="auto">
            <a:xfrm>
              <a:off x="1259631" y="1255861"/>
              <a:ext cx="1544841" cy="3076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512763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1pPr>
              <a:lvl2pPr marL="742950" indent="-285750" defTabSz="512763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2pPr>
              <a:lvl3pPr marL="1143000" indent="-228600" defTabSz="512763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3pPr>
              <a:lvl4pPr marL="1600200" indent="-228600" defTabSz="512763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4pPr>
              <a:lvl5pPr marL="2057400" indent="-228600" defTabSz="512763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5pPr>
              <a:lvl6pPr marL="2514600" indent="-228600" defTabSz="512763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6pPr>
              <a:lvl7pPr marL="2971800" indent="-228600" defTabSz="512763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7pPr>
              <a:lvl8pPr marL="3429000" indent="-228600" defTabSz="512763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8pPr>
              <a:lvl9pPr marL="3886200" indent="-228600" defTabSz="512763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9pPr>
            </a:lstStyle>
            <a:p>
              <a:pPr algn="ctr" eaLnBrk="1" hangingPunct="1"/>
              <a:r>
                <a:rPr lang="zh-CN" altLang="en-US" sz="14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获取模型数据</a:t>
              </a:r>
            </a:p>
          </p:txBody>
        </p:sp>
      </p:grpSp>
      <p:grpSp>
        <p:nvGrpSpPr>
          <p:cNvPr id="44" name="组合 43"/>
          <p:cNvGrpSpPr>
            <a:grpSpLocks/>
          </p:cNvGrpSpPr>
          <p:nvPr/>
        </p:nvGrpSpPr>
        <p:grpSpPr bwMode="auto">
          <a:xfrm>
            <a:off x="2252663" y="2355850"/>
            <a:ext cx="1519237" cy="804136"/>
            <a:chOff x="1034229" y="1255861"/>
            <a:chExt cx="1789697" cy="803802"/>
          </a:xfrm>
        </p:grpSpPr>
        <p:sp>
          <p:nvSpPr>
            <p:cNvPr id="45" name="矩形 13"/>
            <p:cNvSpPr>
              <a:spLocks noChangeArrowheads="1"/>
            </p:cNvSpPr>
            <p:nvPr/>
          </p:nvSpPr>
          <p:spPr bwMode="auto">
            <a:xfrm>
              <a:off x="1034229" y="1511343"/>
              <a:ext cx="1789697" cy="5483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ctr" defTabSz="684213" eaLnBrk="1" fontAlgn="auto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05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将</a:t>
              </a:r>
              <a:r>
                <a:rPr lang="en-US" altLang="zh-CN" sz="105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FBX</a:t>
              </a:r>
              <a:r>
                <a:rPr lang="zh-CN" altLang="en-US" sz="105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模型数据转换为易操作的半边数据结构。</a:t>
              </a:r>
              <a:endPara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itchFamily="34" charset="0"/>
              </a:endParaRPr>
            </a:p>
          </p:txBody>
        </p:sp>
        <p:sp>
          <p:nvSpPr>
            <p:cNvPr id="37909" name="文本框 83"/>
            <p:cNvSpPr txBox="1">
              <a:spLocks noChangeArrowheads="1"/>
            </p:cNvSpPr>
            <p:nvPr/>
          </p:nvSpPr>
          <p:spPr bwMode="auto">
            <a:xfrm>
              <a:off x="1259631" y="1255861"/>
              <a:ext cx="1488487" cy="3076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512763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1pPr>
              <a:lvl2pPr marL="742950" indent="-285750" defTabSz="512763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2pPr>
              <a:lvl3pPr marL="1143000" indent="-228600" defTabSz="512763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3pPr>
              <a:lvl4pPr marL="1600200" indent="-228600" defTabSz="512763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4pPr>
              <a:lvl5pPr marL="2057400" indent="-228600" defTabSz="512763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5pPr>
              <a:lvl6pPr marL="2514600" indent="-228600" defTabSz="512763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6pPr>
              <a:lvl7pPr marL="2971800" indent="-228600" defTabSz="512763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7pPr>
              <a:lvl8pPr marL="3429000" indent="-228600" defTabSz="512763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8pPr>
              <a:lvl9pPr marL="3886200" indent="-228600" defTabSz="512763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9pPr>
            </a:lstStyle>
            <a:p>
              <a:pPr algn="ctr" eaLnBrk="1" hangingPunct="1"/>
              <a:r>
                <a:rPr lang="zh-CN" altLang="en-US" sz="14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数据结构转换</a:t>
              </a:r>
            </a:p>
          </p:txBody>
        </p:sp>
      </p:grpSp>
      <p:grpSp>
        <p:nvGrpSpPr>
          <p:cNvPr id="47" name="组合 46"/>
          <p:cNvGrpSpPr>
            <a:grpSpLocks/>
          </p:cNvGrpSpPr>
          <p:nvPr/>
        </p:nvGrpSpPr>
        <p:grpSpPr bwMode="auto">
          <a:xfrm>
            <a:off x="3948113" y="2355850"/>
            <a:ext cx="1519237" cy="804136"/>
            <a:chOff x="1034229" y="1255861"/>
            <a:chExt cx="1789697" cy="803802"/>
          </a:xfrm>
        </p:grpSpPr>
        <p:sp>
          <p:nvSpPr>
            <p:cNvPr id="48" name="矩形 13"/>
            <p:cNvSpPr>
              <a:spLocks noChangeArrowheads="1"/>
            </p:cNvSpPr>
            <p:nvPr/>
          </p:nvSpPr>
          <p:spPr bwMode="auto">
            <a:xfrm>
              <a:off x="1034229" y="1511343"/>
              <a:ext cx="1789697" cy="5483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ctr" defTabSz="684213" eaLnBrk="1" fontAlgn="auto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05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实时更新手柄圆球坐标与扳机事件信息。</a:t>
              </a:r>
              <a:endPara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itchFamily="34" charset="0"/>
              </a:endParaRPr>
            </a:p>
          </p:txBody>
        </p:sp>
        <p:sp>
          <p:nvSpPr>
            <p:cNvPr id="37907" name="文本框 83"/>
            <p:cNvSpPr txBox="1">
              <a:spLocks noChangeArrowheads="1"/>
            </p:cNvSpPr>
            <p:nvPr/>
          </p:nvSpPr>
          <p:spPr bwMode="auto">
            <a:xfrm>
              <a:off x="1259631" y="1255861"/>
              <a:ext cx="1488487" cy="3076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512763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1pPr>
              <a:lvl2pPr marL="742950" indent="-285750" defTabSz="512763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2pPr>
              <a:lvl3pPr marL="1143000" indent="-228600" defTabSz="512763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3pPr>
              <a:lvl4pPr marL="1600200" indent="-228600" defTabSz="512763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4pPr>
              <a:lvl5pPr marL="2057400" indent="-228600" defTabSz="512763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5pPr>
              <a:lvl6pPr marL="2514600" indent="-228600" defTabSz="512763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6pPr>
              <a:lvl7pPr marL="2971800" indent="-228600" defTabSz="512763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7pPr>
              <a:lvl8pPr marL="3429000" indent="-228600" defTabSz="512763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8pPr>
              <a:lvl9pPr marL="3886200" indent="-228600" defTabSz="512763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9pPr>
            </a:lstStyle>
            <a:p>
              <a:pPr algn="ctr" eaLnBrk="1" hangingPunct="1"/>
              <a:r>
                <a:rPr lang="zh-CN" altLang="en-US" sz="14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获取手柄信息</a:t>
              </a:r>
            </a:p>
          </p:txBody>
        </p:sp>
      </p:grpSp>
      <p:grpSp>
        <p:nvGrpSpPr>
          <p:cNvPr id="50" name="组合 49"/>
          <p:cNvGrpSpPr>
            <a:grpSpLocks/>
          </p:cNvGrpSpPr>
          <p:nvPr/>
        </p:nvGrpSpPr>
        <p:grpSpPr bwMode="auto">
          <a:xfrm>
            <a:off x="5453063" y="2373312"/>
            <a:ext cx="1517650" cy="1288883"/>
            <a:chOff x="1034229" y="1255861"/>
            <a:chExt cx="1789697" cy="1289660"/>
          </a:xfrm>
        </p:grpSpPr>
        <p:sp>
          <p:nvSpPr>
            <p:cNvPr id="51" name="矩形 13"/>
            <p:cNvSpPr>
              <a:spLocks noChangeArrowheads="1"/>
            </p:cNvSpPr>
            <p:nvPr/>
          </p:nvSpPr>
          <p:spPr bwMode="auto">
            <a:xfrm>
              <a:off x="1034229" y="1511602"/>
              <a:ext cx="1789697" cy="10339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ctr" defTabSz="684213" eaLnBrk="1" fontAlgn="auto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05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在存储数据的半边数据结构中根据手柄信息对模型顶点，拓扑进行更新。</a:t>
              </a:r>
              <a:endPara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itchFamily="34" charset="0"/>
              </a:endParaRPr>
            </a:p>
          </p:txBody>
        </p:sp>
        <p:sp>
          <p:nvSpPr>
            <p:cNvPr id="37905" name="文本框 83"/>
            <p:cNvSpPr txBox="1">
              <a:spLocks noChangeArrowheads="1"/>
            </p:cNvSpPr>
            <p:nvPr/>
          </p:nvSpPr>
          <p:spPr bwMode="auto">
            <a:xfrm>
              <a:off x="1259631" y="1255861"/>
              <a:ext cx="1358595" cy="3079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defTabSz="512763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1pPr>
              <a:lvl2pPr marL="742950" indent="-285750" defTabSz="512763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2pPr>
              <a:lvl3pPr marL="1143000" indent="-228600" defTabSz="512763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3pPr>
              <a:lvl4pPr marL="1600200" indent="-228600" defTabSz="512763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4pPr>
              <a:lvl5pPr marL="2057400" indent="-228600" defTabSz="512763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5pPr>
              <a:lvl6pPr marL="2514600" indent="-228600" defTabSz="512763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6pPr>
              <a:lvl7pPr marL="2971800" indent="-228600" defTabSz="512763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7pPr>
              <a:lvl8pPr marL="3429000" indent="-228600" defTabSz="512763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8pPr>
              <a:lvl9pPr marL="3886200" indent="-228600" defTabSz="512763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9pPr>
            </a:lstStyle>
            <a:p>
              <a:pPr algn="ctr" eaLnBrk="1" hangingPunct="1"/>
              <a:r>
                <a:rPr lang="zh-CN" altLang="en-US" sz="14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处理模型</a:t>
              </a:r>
            </a:p>
          </p:txBody>
        </p:sp>
      </p:grpSp>
      <p:grpSp>
        <p:nvGrpSpPr>
          <p:cNvPr id="53" name="组合 52"/>
          <p:cNvGrpSpPr>
            <a:grpSpLocks/>
          </p:cNvGrpSpPr>
          <p:nvPr/>
        </p:nvGrpSpPr>
        <p:grpSpPr bwMode="auto">
          <a:xfrm>
            <a:off x="6878638" y="2373312"/>
            <a:ext cx="1517650" cy="1288883"/>
            <a:chOff x="1034229" y="1255861"/>
            <a:chExt cx="1789697" cy="1289660"/>
          </a:xfrm>
        </p:grpSpPr>
        <p:sp>
          <p:nvSpPr>
            <p:cNvPr id="54" name="矩形 13"/>
            <p:cNvSpPr>
              <a:spLocks noChangeArrowheads="1"/>
            </p:cNvSpPr>
            <p:nvPr/>
          </p:nvSpPr>
          <p:spPr bwMode="auto">
            <a:xfrm>
              <a:off x="1034229" y="1511602"/>
              <a:ext cx="1789697" cy="10339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ctr" defTabSz="684213" eaLnBrk="1" fontAlgn="auto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05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将更新后的模型数据转换回</a:t>
              </a:r>
              <a:r>
                <a:rPr lang="en-US" altLang="zh-CN" sz="105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FBX</a:t>
              </a:r>
              <a:r>
                <a:rPr lang="zh-CN" altLang="en-US" sz="105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格式，生成对应的模型显示在</a:t>
              </a:r>
              <a:r>
                <a:rPr lang="en-US" altLang="zh-CN" sz="105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VR</a:t>
              </a:r>
              <a:r>
                <a:rPr lang="zh-CN" altLang="en-US" sz="105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场景中。</a:t>
              </a:r>
              <a:endPara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itchFamily="34" charset="0"/>
              </a:endParaRPr>
            </a:p>
          </p:txBody>
        </p:sp>
        <p:sp>
          <p:nvSpPr>
            <p:cNvPr id="37903" name="文本框 83"/>
            <p:cNvSpPr txBox="1">
              <a:spLocks noChangeArrowheads="1"/>
            </p:cNvSpPr>
            <p:nvPr/>
          </p:nvSpPr>
          <p:spPr bwMode="auto">
            <a:xfrm>
              <a:off x="1259631" y="1255861"/>
              <a:ext cx="1358595" cy="3079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defTabSz="512763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1pPr>
              <a:lvl2pPr marL="742950" indent="-285750" defTabSz="512763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2pPr>
              <a:lvl3pPr marL="1143000" indent="-228600" defTabSz="512763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3pPr>
              <a:lvl4pPr marL="1600200" indent="-228600" defTabSz="512763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4pPr>
              <a:lvl5pPr marL="2057400" indent="-228600" defTabSz="512763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5pPr>
              <a:lvl6pPr marL="2514600" indent="-228600" defTabSz="512763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6pPr>
              <a:lvl7pPr marL="2971800" indent="-228600" defTabSz="512763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7pPr>
              <a:lvl8pPr marL="3429000" indent="-228600" defTabSz="512763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8pPr>
              <a:lvl9pPr marL="3886200" indent="-228600" defTabSz="512763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9pPr>
            </a:lstStyle>
            <a:p>
              <a:pPr algn="ctr" eaLnBrk="1" hangingPunct="1"/>
              <a:r>
                <a:rPr lang="zh-CN" altLang="en-US" sz="14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实时显示</a:t>
              </a:r>
            </a:p>
          </p:txBody>
        </p:sp>
      </p:grpSp>
      <p:pic>
        <p:nvPicPr>
          <p:cNvPr id="37900" name="图片 3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150" y="277813"/>
            <a:ext cx="331788" cy="414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" name="文本框 32"/>
          <p:cNvSpPr txBox="1"/>
          <p:nvPr/>
        </p:nvSpPr>
        <p:spPr>
          <a:xfrm>
            <a:off x="411163" y="365125"/>
            <a:ext cx="1760537" cy="3397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研究步骤</a:t>
            </a: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>
            <a:grpSpLocks/>
          </p:cNvGrpSpPr>
          <p:nvPr/>
        </p:nvGrpSpPr>
        <p:grpSpPr bwMode="auto">
          <a:xfrm>
            <a:off x="238125" y="296863"/>
            <a:ext cx="1363663" cy="474662"/>
            <a:chOff x="184527" y="297451"/>
            <a:chExt cx="1363137" cy="473415"/>
          </a:xfrm>
        </p:grpSpPr>
        <p:pic>
          <p:nvPicPr>
            <p:cNvPr id="39945" name="图片 1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184527" y="297451"/>
              <a:ext cx="422017" cy="4734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" name="文本框 2"/>
            <p:cNvSpPr txBox="1"/>
            <p:nvPr/>
          </p:nvSpPr>
          <p:spPr>
            <a:xfrm>
              <a:off x="539990" y="376617"/>
              <a:ext cx="1007674" cy="368915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800" dirty="0">
                  <a:solidFill>
                    <a:schemeClr val="bg1">
                      <a:lumMod val="95000"/>
                    </a:schemeClr>
                  </a:solidFill>
                  <a:latin typeface="+mn-lt"/>
                  <a:ea typeface="微软雅黑" panose="020B0503020204020204" pitchFamily="34" charset="-122"/>
                </a:rPr>
                <a:t>目录页</a:t>
              </a:r>
            </a:p>
          </p:txBody>
        </p:sp>
        <p:cxnSp>
          <p:nvCxnSpPr>
            <p:cNvPr id="5" name="直接连接符 4"/>
            <p:cNvCxnSpPr/>
            <p:nvPr/>
          </p:nvCxnSpPr>
          <p:spPr>
            <a:xfrm>
              <a:off x="539990" y="745533"/>
              <a:ext cx="863267" cy="0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组合 18"/>
          <p:cNvGrpSpPr>
            <a:grpSpLocks/>
          </p:cNvGrpSpPr>
          <p:nvPr/>
        </p:nvGrpSpPr>
        <p:grpSpPr bwMode="auto">
          <a:xfrm>
            <a:off x="2867025" y="2019300"/>
            <a:ext cx="4348163" cy="939800"/>
            <a:chOff x="2866757" y="2019402"/>
            <a:chExt cx="4348365" cy="939618"/>
          </a:xfrm>
        </p:grpSpPr>
        <p:sp>
          <p:nvSpPr>
            <p:cNvPr id="39943" name="文本框 19"/>
            <p:cNvSpPr txBox="1">
              <a:spLocks noChangeArrowheads="1"/>
            </p:cNvSpPr>
            <p:nvPr/>
          </p:nvSpPr>
          <p:spPr bwMode="auto">
            <a:xfrm>
              <a:off x="2866757" y="2251134"/>
              <a:ext cx="4348365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9pPr>
            </a:lstStyle>
            <a:p>
              <a:pPr algn="ctr" eaLnBrk="1" hangingPunct="1"/>
              <a:r>
                <a:rPr lang="zh-CN" altLang="en-US" sz="40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关键技术与难点</a:t>
              </a:r>
            </a:p>
          </p:txBody>
        </p:sp>
        <p:sp>
          <p:nvSpPr>
            <p:cNvPr id="39944" name="文本框 20"/>
            <p:cNvSpPr txBox="1">
              <a:spLocks noChangeArrowheads="1"/>
            </p:cNvSpPr>
            <p:nvPr/>
          </p:nvSpPr>
          <p:spPr bwMode="auto">
            <a:xfrm>
              <a:off x="3229671" y="2019402"/>
              <a:ext cx="1659570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方正正黑简体" pitchFamily="2" charset="-122"/>
                  <a:ea typeface="方正正黑简体" pitchFamily="2" charset="-122"/>
                </a:defRPr>
              </a:lvl9pPr>
            </a:lstStyle>
            <a:p>
              <a:pPr eaLnBrk="1" hangingPunct="1"/>
              <a:r>
                <a:rPr lang="en-US" altLang="zh-CN" sz="140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PART THREE</a:t>
              </a:r>
              <a:endParaRPr lang="zh-CN" altLang="en-US" sz="14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22" name="组合 21"/>
          <p:cNvGrpSpPr>
            <a:grpSpLocks/>
          </p:cNvGrpSpPr>
          <p:nvPr/>
        </p:nvGrpSpPr>
        <p:grpSpPr bwMode="auto">
          <a:xfrm>
            <a:off x="1928813" y="1944688"/>
            <a:ext cx="1130300" cy="1128712"/>
            <a:chOff x="1928879" y="1944350"/>
            <a:chExt cx="1129689" cy="1129689"/>
          </a:xfrm>
        </p:grpSpPr>
        <p:sp>
          <p:nvSpPr>
            <p:cNvPr id="23" name="椭圆 22"/>
            <p:cNvSpPr/>
            <p:nvPr/>
          </p:nvSpPr>
          <p:spPr>
            <a:xfrm>
              <a:off x="1928879" y="1944350"/>
              <a:ext cx="1129689" cy="112968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Freeform 18"/>
            <p:cNvSpPr>
              <a:spLocks noEditPoints="1"/>
            </p:cNvSpPr>
            <p:nvPr/>
          </p:nvSpPr>
          <p:spPr bwMode="auto">
            <a:xfrm>
              <a:off x="2155768" y="2106415"/>
              <a:ext cx="658457" cy="789670"/>
            </a:xfrm>
            <a:custGeom>
              <a:avLst/>
              <a:gdLst>
                <a:gd name="T0" fmla="*/ 456 w 456"/>
                <a:gd name="T1" fmla="*/ 528 h 548"/>
                <a:gd name="T2" fmla="*/ 436 w 456"/>
                <a:gd name="T3" fmla="*/ 548 h 548"/>
                <a:gd name="T4" fmla="*/ 84 w 456"/>
                <a:gd name="T5" fmla="*/ 548 h 548"/>
                <a:gd name="T6" fmla="*/ 0 w 456"/>
                <a:gd name="T7" fmla="*/ 464 h 548"/>
                <a:gd name="T8" fmla="*/ 84 w 456"/>
                <a:gd name="T9" fmla="*/ 380 h 548"/>
                <a:gd name="T10" fmla="*/ 436 w 456"/>
                <a:gd name="T11" fmla="*/ 380 h 548"/>
                <a:gd name="T12" fmla="*/ 456 w 456"/>
                <a:gd name="T13" fmla="*/ 399 h 548"/>
                <a:gd name="T14" fmla="*/ 436 w 456"/>
                <a:gd name="T15" fmla="*/ 419 h 548"/>
                <a:gd name="T16" fmla="*/ 90 w 456"/>
                <a:gd name="T17" fmla="*/ 419 h 548"/>
                <a:gd name="T18" fmla="*/ 45 w 456"/>
                <a:gd name="T19" fmla="*/ 464 h 548"/>
                <a:gd name="T20" fmla="*/ 90 w 456"/>
                <a:gd name="T21" fmla="*/ 509 h 548"/>
                <a:gd name="T22" fmla="*/ 436 w 456"/>
                <a:gd name="T23" fmla="*/ 509 h 548"/>
                <a:gd name="T24" fmla="*/ 456 w 456"/>
                <a:gd name="T25" fmla="*/ 528 h 548"/>
                <a:gd name="T26" fmla="*/ 235 w 456"/>
                <a:gd name="T27" fmla="*/ 78 h 548"/>
                <a:gd name="T28" fmla="*/ 309 w 456"/>
                <a:gd name="T29" fmla="*/ 6 h 548"/>
                <a:gd name="T30" fmla="*/ 309 w 456"/>
                <a:gd name="T31" fmla="*/ 0 h 548"/>
                <a:gd name="T32" fmla="*/ 303 w 456"/>
                <a:gd name="T33" fmla="*/ 0 h 548"/>
                <a:gd name="T34" fmla="*/ 228 w 456"/>
                <a:gd name="T35" fmla="*/ 72 h 548"/>
                <a:gd name="T36" fmla="*/ 229 w 456"/>
                <a:gd name="T37" fmla="*/ 77 h 548"/>
                <a:gd name="T38" fmla="*/ 235 w 456"/>
                <a:gd name="T39" fmla="*/ 78 h 548"/>
                <a:gd name="T40" fmla="*/ 372 w 456"/>
                <a:gd name="T41" fmla="*/ 137 h 548"/>
                <a:gd name="T42" fmla="*/ 295 w 456"/>
                <a:gd name="T43" fmla="*/ 85 h 548"/>
                <a:gd name="T44" fmla="*/ 232 w 456"/>
                <a:gd name="T45" fmla="*/ 98 h 548"/>
                <a:gd name="T46" fmla="*/ 170 w 456"/>
                <a:gd name="T47" fmla="*/ 85 h 548"/>
                <a:gd name="T48" fmla="*/ 93 w 456"/>
                <a:gd name="T49" fmla="*/ 137 h 548"/>
                <a:gd name="T50" fmla="*/ 175 w 456"/>
                <a:gd name="T51" fmla="*/ 341 h 548"/>
                <a:gd name="T52" fmla="*/ 232 w 456"/>
                <a:gd name="T53" fmla="*/ 328 h 548"/>
                <a:gd name="T54" fmla="*/ 290 w 456"/>
                <a:gd name="T55" fmla="*/ 341 h 548"/>
                <a:gd name="T56" fmla="*/ 372 w 456"/>
                <a:gd name="T57" fmla="*/ 137 h 548"/>
                <a:gd name="T58" fmla="*/ 172 w 456"/>
                <a:gd name="T59" fmla="*/ 126 h 548"/>
                <a:gd name="T60" fmla="*/ 168 w 456"/>
                <a:gd name="T61" fmla="*/ 126 h 548"/>
                <a:gd name="T62" fmla="*/ 128 w 456"/>
                <a:gd name="T63" fmla="*/ 161 h 548"/>
                <a:gd name="T64" fmla="*/ 119 w 456"/>
                <a:gd name="T65" fmla="*/ 169 h 548"/>
                <a:gd name="T66" fmla="*/ 118 w 456"/>
                <a:gd name="T67" fmla="*/ 169 h 548"/>
                <a:gd name="T68" fmla="*/ 116 w 456"/>
                <a:gd name="T69" fmla="*/ 168 h 548"/>
                <a:gd name="T70" fmla="*/ 109 w 456"/>
                <a:gd name="T71" fmla="*/ 157 h 548"/>
                <a:gd name="T72" fmla="*/ 168 w 456"/>
                <a:gd name="T73" fmla="*/ 106 h 548"/>
                <a:gd name="T74" fmla="*/ 173 w 456"/>
                <a:gd name="T75" fmla="*/ 106 h 548"/>
                <a:gd name="T76" fmla="*/ 181 w 456"/>
                <a:gd name="T77" fmla="*/ 117 h 548"/>
                <a:gd name="T78" fmla="*/ 172 w 456"/>
                <a:gd name="T79" fmla="*/ 126 h 5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56" h="548">
                  <a:moveTo>
                    <a:pt x="456" y="528"/>
                  </a:moveTo>
                  <a:cubicBezTo>
                    <a:pt x="456" y="539"/>
                    <a:pt x="447" y="548"/>
                    <a:pt x="436" y="548"/>
                  </a:cubicBezTo>
                  <a:cubicBezTo>
                    <a:pt x="84" y="548"/>
                    <a:pt x="84" y="548"/>
                    <a:pt x="84" y="548"/>
                  </a:cubicBezTo>
                  <a:cubicBezTo>
                    <a:pt x="38" y="548"/>
                    <a:pt x="0" y="510"/>
                    <a:pt x="0" y="464"/>
                  </a:cubicBezTo>
                  <a:cubicBezTo>
                    <a:pt x="0" y="417"/>
                    <a:pt x="38" y="380"/>
                    <a:pt x="84" y="380"/>
                  </a:cubicBezTo>
                  <a:cubicBezTo>
                    <a:pt x="436" y="380"/>
                    <a:pt x="436" y="380"/>
                    <a:pt x="436" y="380"/>
                  </a:cubicBezTo>
                  <a:cubicBezTo>
                    <a:pt x="447" y="380"/>
                    <a:pt x="456" y="389"/>
                    <a:pt x="456" y="399"/>
                  </a:cubicBezTo>
                  <a:cubicBezTo>
                    <a:pt x="456" y="410"/>
                    <a:pt x="447" y="419"/>
                    <a:pt x="436" y="419"/>
                  </a:cubicBezTo>
                  <a:cubicBezTo>
                    <a:pt x="90" y="419"/>
                    <a:pt x="90" y="419"/>
                    <a:pt x="90" y="419"/>
                  </a:cubicBezTo>
                  <a:cubicBezTo>
                    <a:pt x="65" y="419"/>
                    <a:pt x="45" y="439"/>
                    <a:pt x="45" y="464"/>
                  </a:cubicBezTo>
                  <a:cubicBezTo>
                    <a:pt x="45" y="488"/>
                    <a:pt x="65" y="509"/>
                    <a:pt x="90" y="509"/>
                  </a:cubicBezTo>
                  <a:cubicBezTo>
                    <a:pt x="436" y="509"/>
                    <a:pt x="436" y="509"/>
                    <a:pt x="436" y="509"/>
                  </a:cubicBezTo>
                  <a:cubicBezTo>
                    <a:pt x="447" y="509"/>
                    <a:pt x="456" y="518"/>
                    <a:pt x="456" y="528"/>
                  </a:cubicBezTo>
                  <a:close/>
                  <a:moveTo>
                    <a:pt x="235" y="78"/>
                  </a:moveTo>
                  <a:cubicBezTo>
                    <a:pt x="276" y="78"/>
                    <a:pt x="309" y="45"/>
                    <a:pt x="309" y="6"/>
                  </a:cubicBezTo>
                  <a:cubicBezTo>
                    <a:pt x="309" y="4"/>
                    <a:pt x="309" y="2"/>
                    <a:pt x="309" y="0"/>
                  </a:cubicBezTo>
                  <a:cubicBezTo>
                    <a:pt x="307" y="0"/>
                    <a:pt x="305" y="0"/>
                    <a:pt x="303" y="0"/>
                  </a:cubicBezTo>
                  <a:cubicBezTo>
                    <a:pt x="262" y="0"/>
                    <a:pt x="228" y="32"/>
                    <a:pt x="228" y="72"/>
                  </a:cubicBezTo>
                  <a:cubicBezTo>
                    <a:pt x="228" y="74"/>
                    <a:pt x="228" y="76"/>
                    <a:pt x="229" y="77"/>
                  </a:cubicBezTo>
                  <a:cubicBezTo>
                    <a:pt x="231" y="78"/>
                    <a:pt x="233" y="78"/>
                    <a:pt x="235" y="78"/>
                  </a:cubicBezTo>
                  <a:close/>
                  <a:moveTo>
                    <a:pt x="372" y="137"/>
                  </a:moveTo>
                  <a:cubicBezTo>
                    <a:pt x="357" y="102"/>
                    <a:pt x="321" y="85"/>
                    <a:pt x="295" y="85"/>
                  </a:cubicBezTo>
                  <a:cubicBezTo>
                    <a:pt x="263" y="85"/>
                    <a:pt x="257" y="98"/>
                    <a:pt x="232" y="98"/>
                  </a:cubicBezTo>
                  <a:cubicBezTo>
                    <a:pt x="208" y="98"/>
                    <a:pt x="202" y="85"/>
                    <a:pt x="170" y="85"/>
                  </a:cubicBezTo>
                  <a:cubicBezTo>
                    <a:pt x="143" y="85"/>
                    <a:pt x="108" y="102"/>
                    <a:pt x="93" y="137"/>
                  </a:cubicBezTo>
                  <a:cubicBezTo>
                    <a:pt x="62" y="207"/>
                    <a:pt x="114" y="341"/>
                    <a:pt x="175" y="341"/>
                  </a:cubicBezTo>
                  <a:cubicBezTo>
                    <a:pt x="199" y="341"/>
                    <a:pt x="210" y="328"/>
                    <a:pt x="232" y="328"/>
                  </a:cubicBezTo>
                  <a:cubicBezTo>
                    <a:pt x="255" y="328"/>
                    <a:pt x="265" y="341"/>
                    <a:pt x="290" y="341"/>
                  </a:cubicBezTo>
                  <a:cubicBezTo>
                    <a:pt x="351" y="341"/>
                    <a:pt x="403" y="207"/>
                    <a:pt x="372" y="137"/>
                  </a:cubicBezTo>
                  <a:close/>
                  <a:moveTo>
                    <a:pt x="172" y="126"/>
                  </a:moveTo>
                  <a:cubicBezTo>
                    <a:pt x="170" y="126"/>
                    <a:pt x="169" y="126"/>
                    <a:pt x="168" y="126"/>
                  </a:cubicBezTo>
                  <a:cubicBezTo>
                    <a:pt x="154" y="126"/>
                    <a:pt x="132" y="138"/>
                    <a:pt x="128" y="161"/>
                  </a:cubicBezTo>
                  <a:cubicBezTo>
                    <a:pt x="127" y="165"/>
                    <a:pt x="123" y="169"/>
                    <a:pt x="119" y="169"/>
                  </a:cubicBezTo>
                  <a:cubicBezTo>
                    <a:pt x="118" y="169"/>
                    <a:pt x="118" y="169"/>
                    <a:pt x="118" y="169"/>
                  </a:cubicBezTo>
                  <a:cubicBezTo>
                    <a:pt x="118" y="169"/>
                    <a:pt x="117" y="169"/>
                    <a:pt x="116" y="168"/>
                  </a:cubicBezTo>
                  <a:cubicBezTo>
                    <a:pt x="111" y="167"/>
                    <a:pt x="108" y="162"/>
                    <a:pt x="109" y="157"/>
                  </a:cubicBezTo>
                  <a:cubicBezTo>
                    <a:pt x="115" y="125"/>
                    <a:pt x="144" y="106"/>
                    <a:pt x="168" y="106"/>
                  </a:cubicBezTo>
                  <a:cubicBezTo>
                    <a:pt x="170" y="106"/>
                    <a:pt x="171" y="106"/>
                    <a:pt x="173" y="106"/>
                  </a:cubicBezTo>
                  <a:cubicBezTo>
                    <a:pt x="178" y="107"/>
                    <a:pt x="182" y="112"/>
                    <a:pt x="181" y="117"/>
                  </a:cubicBezTo>
                  <a:cubicBezTo>
                    <a:pt x="181" y="122"/>
                    <a:pt x="177" y="126"/>
                    <a:pt x="172" y="12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6" dur="250" fill="hold"/>
                                        <p:tgtEl>
                                          <p:spTgt spid="2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" presetClass="emph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8" dur="250" fill="hold"/>
                                        <p:tgtEl>
                                          <p:spTgt spid="22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1150"/>
                            </p:stCondLst>
                            <p:childTnLst>
                              <p:par>
                                <p:cTn id="20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3">
      <a:majorFont>
        <a:latin typeface="方正正黑简体"/>
        <a:ea typeface="方正正黑简体"/>
        <a:cs typeface=""/>
      </a:majorFont>
      <a:minorFont>
        <a:latin typeface="方正正黑简体"/>
        <a:ea typeface="方正正黑简体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694</TotalTime>
  <Words>592</Words>
  <Application>Microsoft Office PowerPoint</Application>
  <PresentationFormat>全屏显示(16:9)</PresentationFormat>
  <Paragraphs>123</Paragraphs>
  <Slides>15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3" baseType="lpstr">
      <vt:lpstr>微软雅黑</vt:lpstr>
      <vt:lpstr>Segoe UI Semilight</vt:lpstr>
      <vt:lpstr>方正正纤黑简体</vt:lpstr>
      <vt:lpstr>宋体</vt:lpstr>
      <vt:lpstr>方正正黑简体</vt:lpstr>
      <vt:lpstr>Arial</vt:lpstr>
      <vt:lpstr>Calibri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SHU</cp:lastModifiedBy>
  <cp:revision>25</cp:revision>
  <dcterms:created xsi:type="dcterms:W3CDTF">2015-03-31T05:49:04Z</dcterms:created>
  <dcterms:modified xsi:type="dcterms:W3CDTF">2018-06-02T07:08:47Z</dcterms:modified>
</cp:coreProperties>
</file>

<file path=docProps/thumbnail.jpeg>
</file>